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Lst>
  <p:notesMasterIdLst>
    <p:notesMasterId r:id="rId70"/>
  </p:notesMasterIdLst>
  <p:handoutMasterIdLst>
    <p:handoutMasterId r:id="rId71"/>
  </p:handoutMasterIdLst>
  <p:sldIdLst>
    <p:sldId id="10827" r:id="rId6"/>
    <p:sldId id="10839" r:id="rId7"/>
    <p:sldId id="10838" r:id="rId8"/>
    <p:sldId id="10829" r:id="rId9"/>
    <p:sldId id="10830" r:id="rId10"/>
    <p:sldId id="10833" r:id="rId11"/>
    <p:sldId id="10831" r:id="rId12"/>
    <p:sldId id="10834" r:id="rId13"/>
    <p:sldId id="10835" r:id="rId14"/>
    <p:sldId id="10836" r:id="rId15"/>
    <p:sldId id="10837" r:id="rId16"/>
    <p:sldId id="10840" r:id="rId17"/>
    <p:sldId id="10842" r:id="rId18"/>
    <p:sldId id="10850" r:id="rId19"/>
    <p:sldId id="10844" r:id="rId20"/>
    <p:sldId id="10845" r:id="rId21"/>
    <p:sldId id="10846" r:id="rId22"/>
    <p:sldId id="10847" r:id="rId23"/>
    <p:sldId id="10851" r:id="rId24"/>
    <p:sldId id="10849" r:id="rId25"/>
    <p:sldId id="10853" r:id="rId26"/>
    <p:sldId id="10854" r:id="rId27"/>
    <p:sldId id="10855" r:id="rId28"/>
    <p:sldId id="10856" r:id="rId29"/>
    <p:sldId id="10857" r:id="rId30"/>
    <p:sldId id="1596" r:id="rId31"/>
    <p:sldId id="1637" r:id="rId32"/>
    <p:sldId id="1651" r:id="rId33"/>
    <p:sldId id="1678" r:id="rId34"/>
    <p:sldId id="1619" r:id="rId35"/>
    <p:sldId id="1600" r:id="rId36"/>
    <p:sldId id="1627" r:id="rId37"/>
    <p:sldId id="1625" r:id="rId38"/>
    <p:sldId id="1659" r:id="rId39"/>
    <p:sldId id="1624" r:id="rId40"/>
    <p:sldId id="1628" r:id="rId41"/>
    <p:sldId id="1629" r:id="rId42"/>
    <p:sldId id="1634" r:id="rId43"/>
    <p:sldId id="1633" r:id="rId44"/>
    <p:sldId id="1631" r:id="rId45"/>
    <p:sldId id="1569" r:id="rId46"/>
    <p:sldId id="1668" r:id="rId47"/>
    <p:sldId id="1680" r:id="rId48"/>
    <p:sldId id="1667" r:id="rId49"/>
    <p:sldId id="1676" r:id="rId50"/>
    <p:sldId id="1670" r:id="rId51"/>
    <p:sldId id="1677" r:id="rId52"/>
    <p:sldId id="1679" r:id="rId53"/>
    <p:sldId id="1656" r:id="rId54"/>
    <p:sldId id="1657" r:id="rId55"/>
    <p:sldId id="1658" r:id="rId56"/>
    <p:sldId id="1671" r:id="rId57"/>
    <p:sldId id="1672" r:id="rId58"/>
    <p:sldId id="1675" r:id="rId59"/>
    <p:sldId id="1673" r:id="rId60"/>
    <p:sldId id="1674" r:id="rId61"/>
    <p:sldId id="1613" r:id="rId62"/>
    <p:sldId id="1614" r:id="rId63"/>
    <p:sldId id="1615" r:id="rId64"/>
    <p:sldId id="1616" r:id="rId65"/>
    <p:sldId id="1598" r:id="rId66"/>
    <p:sldId id="1599" r:id="rId67"/>
    <p:sldId id="1681" r:id="rId68"/>
    <p:sldId id="10826"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Presentation" id="{D6601869-905B-4AEC-9E5F-7B0CCEF80E89}">
          <p14:sldIdLst>
            <p14:sldId id="10827"/>
            <p14:sldId id="10839"/>
            <p14:sldId id="10838"/>
            <p14:sldId id="10829"/>
            <p14:sldId id="10830"/>
            <p14:sldId id="10833"/>
            <p14:sldId id="10831"/>
            <p14:sldId id="10834"/>
            <p14:sldId id="10835"/>
            <p14:sldId id="10836"/>
            <p14:sldId id="10837"/>
            <p14:sldId id="10840"/>
            <p14:sldId id="10842"/>
            <p14:sldId id="10850"/>
            <p14:sldId id="10844"/>
            <p14:sldId id="10845"/>
            <p14:sldId id="10846"/>
            <p14:sldId id="10847"/>
            <p14:sldId id="10851"/>
            <p14:sldId id="10849"/>
            <p14:sldId id="10853"/>
            <p14:sldId id="10854"/>
            <p14:sldId id="10855"/>
            <p14:sldId id="10856"/>
            <p14:sldId id="10857"/>
          </p14:sldIdLst>
        </p14:section>
        <p14:section name="Intro" id="{662A55AF-265B-42B3-9CB6-40C6288A9B30}">
          <p14:sldIdLst>
            <p14:sldId id="1596"/>
            <p14:sldId id="1637"/>
            <p14:sldId id="1651"/>
          </p14:sldIdLst>
        </p14:section>
        <p14:section name="Title slides" id="{6290A1E8-AFB8-3548-8B68-764E854A696A}">
          <p14:sldIdLst>
            <p14:sldId id="1678"/>
            <p14:sldId id="1619"/>
            <p14:sldId id="1600"/>
            <p14:sldId id="1627"/>
            <p14:sldId id="1625"/>
            <p14:sldId id="1659"/>
            <p14:sldId id="1624"/>
            <p14:sldId id="1628"/>
            <p14:sldId id="1629"/>
            <p14:sldId id="1634"/>
            <p14:sldId id="1633"/>
            <p14:sldId id="1631"/>
          </p14:sldIdLst>
        </p14:section>
        <p14:section name="Text layouts" id="{40B2B39E-9CDC-46B4-8BD3-EC8784DB9ACA}">
          <p14:sldIdLst>
            <p14:sldId id="1569"/>
            <p14:sldId id="1668"/>
            <p14:sldId id="1680"/>
            <p14:sldId id="1667"/>
            <p14:sldId id="1676"/>
            <p14:sldId id="1670"/>
            <p14:sldId id="1677"/>
            <p14:sldId id="1679"/>
          </p14:sldIdLst>
        </p14:section>
        <p14:section name="Section slides" id="{8D8FB436-77E3-4774-82CA-63EC680D15FE}">
          <p14:sldIdLst>
            <p14:sldId id="1656"/>
            <p14:sldId id="1657"/>
            <p14:sldId id="1658"/>
          </p14:sldIdLst>
        </p14:section>
        <p14:section name="Photo layouts" id="{D621C2D6-E251-4D6A-B57B-FE2BD2808FF7}">
          <p14:sldIdLst>
            <p14:sldId id="1671"/>
            <p14:sldId id="1672"/>
          </p14:sldIdLst>
        </p14:section>
        <p14:section name="Devices" id="{2B5A97A7-7FF4-4CAA-B935-0E587DE3BF08}">
          <p14:sldIdLst>
            <p14:sldId id="1675"/>
            <p14:sldId id="1673"/>
            <p14:sldId id="1674"/>
          </p14:sldIdLst>
        </p14:section>
        <p14:section name="Charts &amp; Tables" id="{AFAC3585-98A2-4586-811C-E2F544B9326B}">
          <p14:sldIdLst>
            <p14:sldId id="1613"/>
            <p14:sldId id="1614"/>
            <p14:sldId id="1615"/>
            <p14:sldId id="1616"/>
          </p14:sldIdLst>
        </p14:section>
        <p14:section name="Closing Section" id="{82884CC8-64E1-4CFE-9ADB-320B37E0B1C6}">
          <p14:sldIdLst>
            <p14:sldId id="1598"/>
            <p14:sldId id="1599"/>
            <p14:sldId id="1681"/>
            <p14:sldId id="108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8D4"/>
    <a:srgbClr val="000000"/>
    <a:srgbClr val="FFFFFF"/>
    <a:srgbClr val="EBEBEB"/>
    <a:srgbClr val="3C3C41"/>
    <a:srgbClr val="1A1A1A"/>
    <a:srgbClr val="008272"/>
    <a:srgbClr val="008C72"/>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1B5D3-B548-49FB-BEA6-8EB9A633D5BE}" v="395" dt="2024-06-19T22:05:07.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46" autoAdjust="0"/>
    <p:restoredTop sz="96327" autoAdjust="0"/>
  </p:normalViewPr>
  <p:slideViewPr>
    <p:cSldViewPr snapToGrid="0">
      <p:cViewPr varScale="1">
        <p:scale>
          <a:sx n="155" d="100"/>
          <a:sy n="155" d="100"/>
        </p:scale>
        <p:origin x="76" y="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ran Tata" userId="97a14fad-de8a-48a3-b4d4-f4edf85e2d10" providerId="ADAL" clId="{56F1B5D3-B548-49FB-BEA6-8EB9A633D5BE}"/>
    <pc:docChg chg="undo redo custSel addSld delSld modSld sldOrd modSection">
      <pc:chgData name="Piran Tata" userId="97a14fad-de8a-48a3-b4d4-f4edf85e2d10" providerId="ADAL" clId="{56F1B5D3-B548-49FB-BEA6-8EB9A633D5BE}" dt="2024-06-28T17:13:36.562" v="5530" actId="20577"/>
      <pc:docMkLst>
        <pc:docMk/>
      </pc:docMkLst>
      <pc:sldChg chg="addSp delSp modSp del mod">
        <pc:chgData name="Piran Tata" userId="97a14fad-de8a-48a3-b4d4-f4edf85e2d10" providerId="ADAL" clId="{56F1B5D3-B548-49FB-BEA6-8EB9A633D5BE}" dt="2024-06-16T12:29:42.751" v="1419" actId="47"/>
        <pc:sldMkLst>
          <pc:docMk/>
          <pc:sldMk cId="4185653637" sldId="10828"/>
        </pc:sldMkLst>
        <pc:spChg chg="add del mod">
          <ac:chgData name="Piran Tata" userId="97a14fad-de8a-48a3-b4d4-f4edf85e2d10" providerId="ADAL" clId="{56F1B5D3-B548-49FB-BEA6-8EB9A633D5BE}" dt="2024-06-16T12:22:07.741" v="1236" actId="478"/>
          <ac:spMkLst>
            <pc:docMk/>
            <pc:sldMk cId="4185653637" sldId="10828"/>
            <ac:spMk id="4" creationId="{8B0BB943-62A7-930A-C11D-C653646C9F55}"/>
          </ac:spMkLst>
        </pc:spChg>
        <pc:spChg chg="del mod">
          <ac:chgData name="Piran Tata" userId="97a14fad-de8a-48a3-b4d4-f4edf85e2d10" providerId="ADAL" clId="{56F1B5D3-B548-49FB-BEA6-8EB9A633D5BE}" dt="2024-06-16T12:22:04.402" v="1235" actId="478"/>
          <ac:spMkLst>
            <pc:docMk/>
            <pc:sldMk cId="4185653637" sldId="10828"/>
            <ac:spMk id="5" creationId="{007C2C26-EFD2-E847-AEA7-5CEF245E0904}"/>
          </ac:spMkLst>
        </pc:spChg>
        <pc:spChg chg="add mod">
          <ac:chgData name="Piran Tata" userId="97a14fad-de8a-48a3-b4d4-f4edf85e2d10" providerId="ADAL" clId="{56F1B5D3-B548-49FB-BEA6-8EB9A633D5BE}" dt="2024-06-16T12:27:30.451" v="1315" actId="1037"/>
          <ac:spMkLst>
            <pc:docMk/>
            <pc:sldMk cId="4185653637" sldId="10828"/>
            <ac:spMk id="6" creationId="{FA7D49F9-CAD8-77F6-26E2-0C9021B8638E}"/>
          </ac:spMkLst>
        </pc:spChg>
        <pc:picChg chg="add mod">
          <ac:chgData name="Piran Tata" userId="97a14fad-de8a-48a3-b4d4-f4edf85e2d10" providerId="ADAL" clId="{56F1B5D3-B548-49FB-BEA6-8EB9A633D5BE}" dt="2024-06-16T12:22:21.281" v="1239" actId="1076"/>
          <ac:picMkLst>
            <pc:docMk/>
            <pc:sldMk cId="4185653637" sldId="10828"/>
            <ac:picMk id="2" creationId="{A19A4127-E4FA-A654-F72C-EC3014ED059E}"/>
          </ac:picMkLst>
        </pc:picChg>
        <pc:picChg chg="add del mod">
          <ac:chgData name="Piran Tata" userId="97a14fad-de8a-48a3-b4d4-f4edf85e2d10" providerId="ADAL" clId="{56F1B5D3-B548-49FB-BEA6-8EB9A633D5BE}" dt="2024-06-16T12:15:22.708" v="1233" actId="478"/>
          <ac:picMkLst>
            <pc:docMk/>
            <pc:sldMk cId="4185653637" sldId="10828"/>
            <ac:picMk id="1026" creationId="{570685B7-59E2-378C-E2B6-D51600E0F393}"/>
          </ac:picMkLst>
        </pc:picChg>
        <pc:picChg chg="add mod">
          <ac:chgData name="Piran Tata" userId="97a14fad-de8a-48a3-b4d4-f4edf85e2d10" providerId="ADAL" clId="{56F1B5D3-B548-49FB-BEA6-8EB9A633D5BE}" dt="2024-06-16T12:22:24.755" v="1240" actId="1076"/>
          <ac:picMkLst>
            <pc:docMk/>
            <pc:sldMk cId="4185653637" sldId="10828"/>
            <ac:picMk id="1028" creationId="{611F20A5-7F75-DAB7-C42F-827D5DCC087D}"/>
          </ac:picMkLst>
        </pc:picChg>
      </pc:sldChg>
      <pc:sldChg chg="modSp mod">
        <pc:chgData name="Piran Tata" userId="97a14fad-de8a-48a3-b4d4-f4edf85e2d10" providerId="ADAL" clId="{56F1B5D3-B548-49FB-BEA6-8EB9A633D5BE}" dt="2024-06-16T12:52:55.027" v="1466" actId="20577"/>
        <pc:sldMkLst>
          <pc:docMk/>
          <pc:sldMk cId="1349321285" sldId="10829"/>
        </pc:sldMkLst>
        <pc:spChg chg="mod">
          <ac:chgData name="Piran Tata" userId="97a14fad-de8a-48a3-b4d4-f4edf85e2d10" providerId="ADAL" clId="{56F1B5D3-B548-49FB-BEA6-8EB9A633D5BE}" dt="2024-06-16T12:52:55.027" v="1466" actId="20577"/>
          <ac:spMkLst>
            <pc:docMk/>
            <pc:sldMk cId="1349321285" sldId="10829"/>
            <ac:spMk id="9" creationId="{AB1D21A5-8201-5742-BF8F-0DE473B8BB64}"/>
          </ac:spMkLst>
        </pc:spChg>
      </pc:sldChg>
      <pc:sldChg chg="modSp mod">
        <pc:chgData name="Piran Tata" userId="97a14fad-de8a-48a3-b4d4-f4edf85e2d10" providerId="ADAL" clId="{56F1B5D3-B548-49FB-BEA6-8EB9A633D5BE}" dt="2024-06-28T17:13:36.562" v="5530" actId="20577"/>
        <pc:sldMkLst>
          <pc:docMk/>
          <pc:sldMk cId="81325662" sldId="10830"/>
        </pc:sldMkLst>
        <pc:spChg chg="mod">
          <ac:chgData name="Piran Tata" userId="97a14fad-de8a-48a3-b4d4-f4edf85e2d10" providerId="ADAL" clId="{56F1B5D3-B548-49FB-BEA6-8EB9A633D5BE}" dt="2024-06-12T22:01:31.853" v="52" actId="114"/>
          <ac:spMkLst>
            <pc:docMk/>
            <pc:sldMk cId="81325662" sldId="10830"/>
            <ac:spMk id="9" creationId="{AB1D21A5-8201-5742-BF8F-0DE473B8BB64}"/>
          </ac:spMkLst>
        </pc:spChg>
        <pc:spChg chg="mod">
          <ac:chgData name="Piran Tata" userId="97a14fad-de8a-48a3-b4d4-f4edf85e2d10" providerId="ADAL" clId="{56F1B5D3-B548-49FB-BEA6-8EB9A633D5BE}" dt="2024-06-12T22:01:46.126" v="54" actId="20577"/>
          <ac:spMkLst>
            <pc:docMk/>
            <pc:sldMk cId="81325662" sldId="10830"/>
            <ac:spMk id="10" creationId="{D954EAD0-4C33-A642-8F1D-BB409D027DB1}"/>
          </ac:spMkLst>
        </pc:spChg>
        <pc:spChg chg="mod">
          <ac:chgData name="Piran Tata" userId="97a14fad-de8a-48a3-b4d4-f4edf85e2d10" providerId="ADAL" clId="{56F1B5D3-B548-49FB-BEA6-8EB9A633D5BE}" dt="2024-06-28T17:13:36.562" v="5530" actId="20577"/>
          <ac:spMkLst>
            <pc:docMk/>
            <pc:sldMk cId="81325662" sldId="10830"/>
            <ac:spMk id="12" creationId="{AF22E557-A2F3-D448-8F56-09002FF18B0E}"/>
          </ac:spMkLst>
        </pc:spChg>
      </pc:sldChg>
      <pc:sldChg chg="addSp delSp modSp add del mod">
        <pc:chgData name="Piran Tata" userId="97a14fad-de8a-48a3-b4d4-f4edf85e2d10" providerId="ADAL" clId="{56F1B5D3-B548-49FB-BEA6-8EB9A633D5BE}" dt="2024-06-12T22:26:40.102" v="120" actId="2696"/>
        <pc:sldMkLst>
          <pc:docMk/>
          <pc:sldMk cId="2181641534" sldId="10832"/>
        </pc:sldMkLst>
        <pc:spChg chg="add mod">
          <ac:chgData name="Piran Tata" userId="97a14fad-de8a-48a3-b4d4-f4edf85e2d10" providerId="ADAL" clId="{56F1B5D3-B548-49FB-BEA6-8EB9A633D5BE}" dt="2024-06-12T22:11:39.884" v="56" actId="478"/>
          <ac:spMkLst>
            <pc:docMk/>
            <pc:sldMk cId="2181641534" sldId="10832"/>
            <ac:spMk id="3" creationId="{FD7E3FDA-F521-5DCE-AFC8-840A7C7AE12D}"/>
          </ac:spMkLst>
        </pc:spChg>
        <pc:spChg chg="add mod">
          <ac:chgData name="Piran Tata" userId="97a14fad-de8a-48a3-b4d4-f4edf85e2d10" providerId="ADAL" clId="{56F1B5D3-B548-49FB-BEA6-8EB9A633D5BE}" dt="2024-06-12T22:11:43.487" v="57" actId="478"/>
          <ac:spMkLst>
            <pc:docMk/>
            <pc:sldMk cId="2181641534" sldId="10832"/>
            <ac:spMk id="5" creationId="{5B03DDCA-50E2-C988-5BDD-A6C497E97D45}"/>
          </ac:spMkLst>
        </pc:spChg>
        <pc:spChg chg="del">
          <ac:chgData name="Piran Tata" userId="97a14fad-de8a-48a3-b4d4-f4edf85e2d10" providerId="ADAL" clId="{56F1B5D3-B548-49FB-BEA6-8EB9A633D5BE}" dt="2024-06-12T22:11:43.487" v="57" actId="478"/>
          <ac:spMkLst>
            <pc:docMk/>
            <pc:sldMk cId="2181641534" sldId="10832"/>
            <ac:spMk id="10" creationId="{D954EAD0-4C33-A642-8F1D-BB409D027DB1}"/>
          </ac:spMkLst>
        </pc:spChg>
        <pc:spChg chg="del">
          <ac:chgData name="Piran Tata" userId="97a14fad-de8a-48a3-b4d4-f4edf85e2d10" providerId="ADAL" clId="{56F1B5D3-B548-49FB-BEA6-8EB9A633D5BE}" dt="2024-06-12T22:11:39.884" v="56" actId="478"/>
          <ac:spMkLst>
            <pc:docMk/>
            <pc:sldMk cId="2181641534" sldId="10832"/>
            <ac:spMk id="12" creationId="{AF22E557-A2F3-D448-8F56-09002FF18B0E}"/>
          </ac:spMkLst>
        </pc:spChg>
        <pc:spChg chg="add del">
          <ac:chgData name="Piran Tata" userId="97a14fad-de8a-48a3-b4d4-f4edf85e2d10" providerId="ADAL" clId="{56F1B5D3-B548-49FB-BEA6-8EB9A633D5BE}" dt="2024-06-12T22:11:47.404" v="59" actId="478"/>
          <ac:spMkLst>
            <pc:docMk/>
            <pc:sldMk cId="2181641534" sldId="10832"/>
            <ac:spMk id="13" creationId="{BCD06FA0-FC96-0C45-A416-08487D7CFB32}"/>
          </ac:spMkLst>
        </pc:spChg>
        <pc:picChg chg="add mod">
          <ac:chgData name="Piran Tata" userId="97a14fad-de8a-48a3-b4d4-f4edf85e2d10" providerId="ADAL" clId="{56F1B5D3-B548-49FB-BEA6-8EB9A633D5BE}" dt="2024-06-12T22:25:10.500" v="113" actId="1076"/>
          <ac:picMkLst>
            <pc:docMk/>
            <pc:sldMk cId="2181641534" sldId="10832"/>
            <ac:picMk id="1026" creationId="{293AE83E-ADBD-3046-242F-92D03954F7AF}"/>
          </ac:picMkLst>
        </pc:picChg>
      </pc:sldChg>
      <pc:sldChg chg="addSp delSp modSp add">
        <pc:chgData name="Piran Tata" userId="97a14fad-de8a-48a3-b4d4-f4edf85e2d10" providerId="ADAL" clId="{56F1B5D3-B548-49FB-BEA6-8EB9A633D5BE}" dt="2024-06-12T22:26:30.357" v="119" actId="14100"/>
        <pc:sldMkLst>
          <pc:docMk/>
          <pc:sldMk cId="2106554649" sldId="10833"/>
        </pc:sldMkLst>
        <pc:picChg chg="del">
          <ac:chgData name="Piran Tata" userId="97a14fad-de8a-48a3-b4d4-f4edf85e2d10" providerId="ADAL" clId="{56F1B5D3-B548-49FB-BEA6-8EB9A633D5BE}" dt="2024-06-12T22:26:12.906" v="115" actId="478"/>
          <ac:picMkLst>
            <pc:docMk/>
            <pc:sldMk cId="2106554649" sldId="10833"/>
            <ac:picMk id="1026" creationId="{293AE83E-ADBD-3046-242F-92D03954F7AF}"/>
          </ac:picMkLst>
        </pc:picChg>
        <pc:picChg chg="add mod">
          <ac:chgData name="Piran Tata" userId="97a14fad-de8a-48a3-b4d4-f4edf85e2d10" providerId="ADAL" clId="{56F1B5D3-B548-49FB-BEA6-8EB9A633D5BE}" dt="2024-06-12T22:26:30.357" v="119" actId="14100"/>
          <ac:picMkLst>
            <pc:docMk/>
            <pc:sldMk cId="2106554649" sldId="10833"/>
            <ac:picMk id="2050" creationId="{B2CDBE66-AAAE-1C48-B93C-EE3DC9925D0C}"/>
          </ac:picMkLst>
        </pc:picChg>
      </pc:sldChg>
      <pc:sldChg chg="modSp add mod ord">
        <pc:chgData name="Piran Tata" userId="97a14fad-de8a-48a3-b4d4-f4edf85e2d10" providerId="ADAL" clId="{56F1B5D3-B548-49FB-BEA6-8EB9A633D5BE}" dt="2024-06-12T22:54:45.123" v="243"/>
        <pc:sldMkLst>
          <pc:docMk/>
          <pc:sldMk cId="3683176503" sldId="10834"/>
        </pc:sldMkLst>
        <pc:spChg chg="mod">
          <ac:chgData name="Piran Tata" userId="97a14fad-de8a-48a3-b4d4-f4edf85e2d10" providerId="ADAL" clId="{56F1B5D3-B548-49FB-BEA6-8EB9A633D5BE}" dt="2024-06-12T22:53:25.684" v="241" actId="20577"/>
          <ac:spMkLst>
            <pc:docMk/>
            <pc:sldMk cId="3683176503" sldId="10834"/>
            <ac:spMk id="5" creationId="{007C2C26-EFD2-E847-AEA7-5CEF245E0904}"/>
          </ac:spMkLst>
        </pc:spChg>
      </pc:sldChg>
      <pc:sldChg chg="add del">
        <pc:chgData name="Piran Tata" userId="97a14fad-de8a-48a3-b4d4-f4edf85e2d10" providerId="ADAL" clId="{56F1B5D3-B548-49FB-BEA6-8EB9A633D5BE}" dt="2024-06-12T22:55:01.794" v="245" actId="47"/>
        <pc:sldMkLst>
          <pc:docMk/>
          <pc:sldMk cId="197152905" sldId="10835"/>
        </pc:sldMkLst>
      </pc:sldChg>
      <pc:sldChg chg="addSp delSp modSp add mod">
        <pc:chgData name="Piran Tata" userId="97a14fad-de8a-48a3-b4d4-f4edf85e2d10" providerId="ADAL" clId="{56F1B5D3-B548-49FB-BEA6-8EB9A633D5BE}" dt="2024-06-12T23:37:50.171" v="1126" actId="1035"/>
        <pc:sldMkLst>
          <pc:docMk/>
          <pc:sldMk cId="3854833443" sldId="10835"/>
        </pc:sldMkLst>
        <pc:spChg chg="mod">
          <ac:chgData name="Piran Tata" userId="97a14fad-de8a-48a3-b4d4-f4edf85e2d10" providerId="ADAL" clId="{56F1B5D3-B548-49FB-BEA6-8EB9A633D5BE}" dt="2024-06-12T23:36:15.182" v="1061" actId="20577"/>
          <ac:spMkLst>
            <pc:docMk/>
            <pc:sldMk cId="3854833443" sldId="10835"/>
            <ac:spMk id="8" creationId="{19522803-7AAF-6843-A0DA-910E49B10590}"/>
          </ac:spMkLst>
        </pc:spChg>
        <pc:spChg chg="mod">
          <ac:chgData name="Piran Tata" userId="97a14fad-de8a-48a3-b4d4-f4edf85e2d10" providerId="ADAL" clId="{56F1B5D3-B548-49FB-BEA6-8EB9A633D5BE}" dt="2024-06-12T23:03:13.162" v="303"/>
          <ac:spMkLst>
            <pc:docMk/>
            <pc:sldMk cId="3854833443" sldId="10835"/>
            <ac:spMk id="9" creationId="{AB1D21A5-8201-5742-BF8F-0DE473B8BB64}"/>
          </ac:spMkLst>
        </pc:spChg>
        <pc:spChg chg="mod">
          <ac:chgData name="Piran Tata" userId="97a14fad-de8a-48a3-b4d4-f4edf85e2d10" providerId="ADAL" clId="{56F1B5D3-B548-49FB-BEA6-8EB9A633D5BE}" dt="2024-06-12T23:05:08.442" v="328" actId="20577"/>
          <ac:spMkLst>
            <pc:docMk/>
            <pc:sldMk cId="3854833443" sldId="10835"/>
            <ac:spMk id="10" creationId="{D954EAD0-4C33-A642-8F1D-BB409D027DB1}"/>
          </ac:spMkLst>
        </pc:spChg>
        <pc:spChg chg="del">
          <ac:chgData name="Piran Tata" userId="97a14fad-de8a-48a3-b4d4-f4edf85e2d10" providerId="ADAL" clId="{56F1B5D3-B548-49FB-BEA6-8EB9A633D5BE}" dt="2024-06-12T23:37:38.095" v="1066" actId="478"/>
          <ac:spMkLst>
            <pc:docMk/>
            <pc:sldMk cId="3854833443" sldId="10835"/>
            <ac:spMk id="11" creationId="{FBDA53F7-AC97-6F48-AD19-A0021AC85436}"/>
          </ac:spMkLst>
        </pc:spChg>
        <pc:spChg chg="mod">
          <ac:chgData name="Piran Tata" userId="97a14fad-de8a-48a3-b4d4-f4edf85e2d10" providerId="ADAL" clId="{56F1B5D3-B548-49FB-BEA6-8EB9A633D5BE}" dt="2024-06-12T23:37:29.744" v="1063" actId="14100"/>
          <ac:spMkLst>
            <pc:docMk/>
            <pc:sldMk cId="3854833443" sldId="10835"/>
            <ac:spMk id="12" creationId="{AF22E557-A2F3-D448-8F56-09002FF18B0E}"/>
          </ac:spMkLst>
        </pc:spChg>
        <pc:spChg chg="del mod">
          <ac:chgData name="Piran Tata" userId="97a14fad-de8a-48a3-b4d4-f4edf85e2d10" providerId="ADAL" clId="{56F1B5D3-B548-49FB-BEA6-8EB9A633D5BE}" dt="2024-06-12T23:37:36.491" v="1065" actId="478"/>
          <ac:spMkLst>
            <pc:docMk/>
            <pc:sldMk cId="3854833443" sldId="10835"/>
            <ac:spMk id="13" creationId="{BCD06FA0-FC96-0C45-A416-08487D7CFB32}"/>
          </ac:spMkLst>
        </pc:spChg>
        <pc:picChg chg="add mod">
          <ac:chgData name="Piran Tata" userId="97a14fad-de8a-48a3-b4d4-f4edf85e2d10" providerId="ADAL" clId="{56F1B5D3-B548-49FB-BEA6-8EB9A633D5BE}" dt="2024-06-12T23:37:50.171" v="1126" actId="1035"/>
          <ac:picMkLst>
            <pc:docMk/>
            <pc:sldMk cId="3854833443" sldId="10835"/>
            <ac:picMk id="3074" creationId="{AB15CB7D-8139-7B05-56B7-5A53010B2285}"/>
          </ac:picMkLst>
        </pc:picChg>
      </pc:sldChg>
      <pc:sldChg chg="addSp delSp modSp add mod">
        <pc:chgData name="Piran Tata" userId="97a14fad-de8a-48a3-b4d4-f4edf85e2d10" providerId="ADAL" clId="{56F1B5D3-B548-49FB-BEA6-8EB9A633D5BE}" dt="2024-06-12T23:38:18.944" v="1205" actId="1035"/>
        <pc:sldMkLst>
          <pc:docMk/>
          <pc:sldMk cId="4048047685" sldId="10836"/>
        </pc:sldMkLst>
        <pc:spChg chg="mod">
          <ac:chgData name="Piran Tata" userId="97a14fad-de8a-48a3-b4d4-f4edf85e2d10" providerId="ADAL" clId="{56F1B5D3-B548-49FB-BEA6-8EB9A633D5BE}" dt="2024-06-12T23:36:08.016" v="1056" actId="20577"/>
          <ac:spMkLst>
            <pc:docMk/>
            <pc:sldMk cId="4048047685" sldId="10836"/>
            <ac:spMk id="8" creationId="{19522803-7AAF-6843-A0DA-910E49B10590}"/>
          </ac:spMkLst>
        </pc:spChg>
        <pc:spChg chg="mod">
          <ac:chgData name="Piran Tata" userId="97a14fad-de8a-48a3-b4d4-f4edf85e2d10" providerId="ADAL" clId="{56F1B5D3-B548-49FB-BEA6-8EB9A633D5BE}" dt="2024-06-12T23:13:00.982" v="521" actId="20577"/>
          <ac:spMkLst>
            <pc:docMk/>
            <pc:sldMk cId="4048047685" sldId="10836"/>
            <ac:spMk id="9" creationId="{AB1D21A5-8201-5742-BF8F-0DE473B8BB64}"/>
          </ac:spMkLst>
        </pc:spChg>
        <pc:spChg chg="mod">
          <ac:chgData name="Piran Tata" userId="97a14fad-de8a-48a3-b4d4-f4edf85e2d10" providerId="ADAL" clId="{56F1B5D3-B548-49FB-BEA6-8EB9A633D5BE}" dt="2024-06-12T23:21:15.374" v="604" actId="20577"/>
          <ac:spMkLst>
            <pc:docMk/>
            <pc:sldMk cId="4048047685" sldId="10836"/>
            <ac:spMk id="10" creationId="{D954EAD0-4C33-A642-8F1D-BB409D027DB1}"/>
          </ac:spMkLst>
        </pc:spChg>
        <pc:spChg chg="del">
          <ac:chgData name="Piran Tata" userId="97a14fad-de8a-48a3-b4d4-f4edf85e2d10" providerId="ADAL" clId="{56F1B5D3-B548-49FB-BEA6-8EB9A633D5BE}" dt="2024-06-12T23:25:42.163" v="863" actId="478"/>
          <ac:spMkLst>
            <pc:docMk/>
            <pc:sldMk cId="4048047685" sldId="10836"/>
            <ac:spMk id="11" creationId="{FBDA53F7-AC97-6F48-AD19-A0021AC85436}"/>
          </ac:spMkLst>
        </pc:spChg>
        <pc:spChg chg="mod">
          <ac:chgData name="Piran Tata" userId="97a14fad-de8a-48a3-b4d4-f4edf85e2d10" providerId="ADAL" clId="{56F1B5D3-B548-49FB-BEA6-8EB9A633D5BE}" dt="2024-06-12T23:38:01.137" v="1127" actId="14100"/>
          <ac:spMkLst>
            <pc:docMk/>
            <pc:sldMk cId="4048047685" sldId="10836"/>
            <ac:spMk id="12" creationId="{AF22E557-A2F3-D448-8F56-09002FF18B0E}"/>
          </ac:spMkLst>
        </pc:spChg>
        <pc:spChg chg="del">
          <ac:chgData name="Piran Tata" userId="97a14fad-de8a-48a3-b4d4-f4edf85e2d10" providerId="ADAL" clId="{56F1B5D3-B548-49FB-BEA6-8EB9A633D5BE}" dt="2024-06-12T23:25:45.792" v="864" actId="478"/>
          <ac:spMkLst>
            <pc:docMk/>
            <pc:sldMk cId="4048047685" sldId="10836"/>
            <ac:spMk id="13" creationId="{BCD06FA0-FC96-0C45-A416-08487D7CFB32}"/>
          </ac:spMkLst>
        </pc:spChg>
        <pc:picChg chg="add del">
          <ac:chgData name="Piran Tata" userId="97a14fad-de8a-48a3-b4d4-f4edf85e2d10" providerId="ADAL" clId="{56F1B5D3-B548-49FB-BEA6-8EB9A633D5BE}" dt="2024-06-12T23:14:46.330" v="527" actId="478"/>
          <ac:picMkLst>
            <pc:docMk/>
            <pc:sldMk cId="4048047685" sldId="10836"/>
            <ac:picMk id="3074" creationId="{AB15CB7D-8139-7B05-56B7-5A53010B2285}"/>
          </ac:picMkLst>
        </pc:picChg>
        <pc:picChg chg="add mod">
          <ac:chgData name="Piran Tata" userId="97a14fad-de8a-48a3-b4d4-f4edf85e2d10" providerId="ADAL" clId="{56F1B5D3-B548-49FB-BEA6-8EB9A633D5BE}" dt="2024-06-12T23:38:18.944" v="1205" actId="1035"/>
          <ac:picMkLst>
            <pc:docMk/>
            <pc:sldMk cId="4048047685" sldId="10836"/>
            <ac:picMk id="4098" creationId="{07E12764-85A1-866B-EB08-4BB36FA10E95}"/>
          </ac:picMkLst>
        </pc:picChg>
      </pc:sldChg>
      <pc:sldChg chg="addSp delSp modSp add mod">
        <pc:chgData name="Piran Tata" userId="97a14fad-de8a-48a3-b4d4-f4edf85e2d10" providerId="ADAL" clId="{56F1B5D3-B548-49FB-BEA6-8EB9A633D5BE}" dt="2024-06-12T23:38:35.910" v="1223" actId="1038"/>
        <pc:sldMkLst>
          <pc:docMk/>
          <pc:sldMk cId="2246585321" sldId="10837"/>
        </pc:sldMkLst>
        <pc:spChg chg="mod">
          <ac:chgData name="Piran Tata" userId="97a14fad-de8a-48a3-b4d4-f4edf85e2d10" providerId="ADAL" clId="{56F1B5D3-B548-49FB-BEA6-8EB9A633D5BE}" dt="2024-06-12T23:36:01.241" v="1051" actId="20577"/>
          <ac:spMkLst>
            <pc:docMk/>
            <pc:sldMk cId="2246585321" sldId="10837"/>
            <ac:spMk id="8" creationId="{19522803-7AAF-6843-A0DA-910E49B10590}"/>
          </ac:spMkLst>
        </pc:spChg>
        <pc:spChg chg="mod">
          <ac:chgData name="Piran Tata" userId="97a14fad-de8a-48a3-b4d4-f4edf85e2d10" providerId="ADAL" clId="{56F1B5D3-B548-49FB-BEA6-8EB9A633D5BE}" dt="2024-06-12T23:32:49.590" v="1026" actId="20577"/>
          <ac:spMkLst>
            <pc:docMk/>
            <pc:sldMk cId="2246585321" sldId="10837"/>
            <ac:spMk id="9" creationId="{AB1D21A5-8201-5742-BF8F-0DE473B8BB64}"/>
          </ac:spMkLst>
        </pc:spChg>
        <pc:spChg chg="mod">
          <ac:chgData name="Piran Tata" userId="97a14fad-de8a-48a3-b4d4-f4edf85e2d10" providerId="ADAL" clId="{56F1B5D3-B548-49FB-BEA6-8EB9A633D5BE}" dt="2024-06-12T23:34:34.055" v="1035"/>
          <ac:spMkLst>
            <pc:docMk/>
            <pc:sldMk cId="2246585321" sldId="10837"/>
            <ac:spMk id="10" creationId="{D954EAD0-4C33-A642-8F1D-BB409D027DB1}"/>
          </ac:spMkLst>
        </pc:spChg>
        <pc:spChg chg="mod">
          <ac:chgData name="Piran Tata" userId="97a14fad-de8a-48a3-b4d4-f4edf85e2d10" providerId="ADAL" clId="{56F1B5D3-B548-49FB-BEA6-8EB9A633D5BE}" dt="2024-06-12T23:35:32.434" v="1047" actId="14100"/>
          <ac:spMkLst>
            <pc:docMk/>
            <pc:sldMk cId="2246585321" sldId="10837"/>
            <ac:spMk id="12" creationId="{AF22E557-A2F3-D448-8F56-09002FF18B0E}"/>
          </ac:spMkLst>
        </pc:spChg>
        <pc:picChg chg="del">
          <ac:chgData name="Piran Tata" userId="97a14fad-de8a-48a3-b4d4-f4edf85e2d10" providerId="ADAL" clId="{56F1B5D3-B548-49FB-BEA6-8EB9A633D5BE}" dt="2024-06-12T23:34:52.476" v="1039" actId="478"/>
          <ac:picMkLst>
            <pc:docMk/>
            <pc:sldMk cId="2246585321" sldId="10837"/>
            <ac:picMk id="4098" creationId="{07E12764-85A1-866B-EB08-4BB36FA10E95}"/>
          </ac:picMkLst>
        </pc:picChg>
        <pc:picChg chg="add mod">
          <ac:chgData name="Piran Tata" userId="97a14fad-de8a-48a3-b4d4-f4edf85e2d10" providerId="ADAL" clId="{56F1B5D3-B548-49FB-BEA6-8EB9A633D5BE}" dt="2024-06-12T23:38:35.910" v="1223" actId="1038"/>
          <ac:picMkLst>
            <pc:docMk/>
            <pc:sldMk cId="2246585321" sldId="10837"/>
            <ac:picMk id="5122" creationId="{160995C5-A708-02F4-1CF9-A0DA16253E56}"/>
          </ac:picMkLst>
        </pc:picChg>
      </pc:sldChg>
      <pc:sldChg chg="add">
        <pc:chgData name="Piran Tata" userId="97a14fad-de8a-48a3-b4d4-f4edf85e2d10" providerId="ADAL" clId="{56F1B5D3-B548-49FB-BEA6-8EB9A633D5BE}" dt="2024-06-16T12:13:36.385" v="1224" actId="2890"/>
        <pc:sldMkLst>
          <pc:docMk/>
          <pc:sldMk cId="1074486758" sldId="10838"/>
        </pc:sldMkLst>
      </pc:sldChg>
      <pc:sldChg chg="addSp modSp add mod">
        <pc:chgData name="Piran Tata" userId="97a14fad-de8a-48a3-b4d4-f4edf85e2d10" providerId="ADAL" clId="{56F1B5D3-B548-49FB-BEA6-8EB9A633D5BE}" dt="2024-06-16T12:46:55.862" v="1460" actId="1076"/>
        <pc:sldMkLst>
          <pc:docMk/>
          <pc:sldMk cId="187453467" sldId="10839"/>
        </pc:sldMkLst>
        <pc:spChg chg="mod">
          <ac:chgData name="Piran Tata" userId="97a14fad-de8a-48a3-b4d4-f4edf85e2d10" providerId="ADAL" clId="{56F1B5D3-B548-49FB-BEA6-8EB9A633D5BE}" dt="2024-06-16T12:28:20.490" v="1329" actId="6549"/>
          <ac:spMkLst>
            <pc:docMk/>
            <pc:sldMk cId="187453467" sldId="10839"/>
            <ac:spMk id="8" creationId="{19522803-7AAF-6843-A0DA-910E49B10590}"/>
          </ac:spMkLst>
        </pc:spChg>
        <pc:spChg chg="mod">
          <ac:chgData name="Piran Tata" userId="97a14fad-de8a-48a3-b4d4-f4edf85e2d10" providerId="ADAL" clId="{56F1B5D3-B548-49FB-BEA6-8EB9A633D5BE}" dt="2024-06-16T12:28:13.153" v="1328" actId="20577"/>
          <ac:spMkLst>
            <pc:docMk/>
            <pc:sldMk cId="187453467" sldId="10839"/>
            <ac:spMk id="9" creationId="{AB1D21A5-8201-5742-BF8F-0DE473B8BB64}"/>
          </ac:spMkLst>
        </pc:spChg>
        <pc:spChg chg="mod">
          <ac:chgData name="Piran Tata" userId="97a14fad-de8a-48a3-b4d4-f4edf85e2d10" providerId="ADAL" clId="{56F1B5D3-B548-49FB-BEA6-8EB9A633D5BE}" dt="2024-06-16T12:29:09.017" v="1332" actId="20577"/>
          <ac:spMkLst>
            <pc:docMk/>
            <pc:sldMk cId="187453467" sldId="10839"/>
            <ac:spMk id="10" creationId="{D954EAD0-4C33-A642-8F1D-BB409D027DB1}"/>
          </ac:spMkLst>
        </pc:spChg>
        <pc:spChg chg="mod">
          <ac:chgData name="Piran Tata" userId="97a14fad-de8a-48a3-b4d4-f4edf85e2d10" providerId="ADAL" clId="{56F1B5D3-B548-49FB-BEA6-8EB9A633D5BE}" dt="2024-06-16T12:29:18.098" v="1410" actId="1036"/>
          <ac:spMkLst>
            <pc:docMk/>
            <pc:sldMk cId="187453467" sldId="10839"/>
            <ac:spMk id="12" creationId="{AF22E557-A2F3-D448-8F56-09002FF18B0E}"/>
          </ac:spMkLst>
        </pc:spChg>
        <pc:picChg chg="add mod">
          <ac:chgData name="Piran Tata" userId="97a14fad-de8a-48a3-b4d4-f4edf85e2d10" providerId="ADAL" clId="{56F1B5D3-B548-49FB-BEA6-8EB9A633D5BE}" dt="2024-06-16T12:46:55.862" v="1460" actId="1076"/>
          <ac:picMkLst>
            <pc:docMk/>
            <pc:sldMk cId="187453467" sldId="10839"/>
            <ac:picMk id="2" creationId="{B23A4207-F551-9704-40AC-4AF232E61A43}"/>
          </ac:picMkLst>
        </pc:picChg>
        <pc:picChg chg="add mod">
          <ac:chgData name="Piran Tata" userId="97a14fad-de8a-48a3-b4d4-f4edf85e2d10" providerId="ADAL" clId="{56F1B5D3-B548-49FB-BEA6-8EB9A633D5BE}" dt="2024-06-16T12:46:51.097" v="1458" actId="1076"/>
          <ac:picMkLst>
            <pc:docMk/>
            <pc:sldMk cId="187453467" sldId="10839"/>
            <ac:picMk id="3" creationId="{8AAEA9A5-DD23-4F78-2748-CBBE436623DC}"/>
          </ac:picMkLst>
        </pc:picChg>
      </pc:sldChg>
      <pc:sldChg chg="modSp add mod">
        <pc:chgData name="Piran Tata" userId="97a14fad-de8a-48a3-b4d4-f4edf85e2d10" providerId="ADAL" clId="{56F1B5D3-B548-49FB-BEA6-8EB9A633D5BE}" dt="2024-06-17T21:37:47.236" v="2477" actId="20577"/>
        <pc:sldMkLst>
          <pc:docMk/>
          <pc:sldMk cId="1529312181" sldId="10840"/>
        </pc:sldMkLst>
        <pc:spChg chg="mod">
          <ac:chgData name="Piran Tata" userId="97a14fad-de8a-48a3-b4d4-f4edf85e2d10" providerId="ADAL" clId="{56F1B5D3-B548-49FB-BEA6-8EB9A633D5BE}" dt="2024-06-17T21:37:47.236" v="2477" actId="20577"/>
          <ac:spMkLst>
            <pc:docMk/>
            <pc:sldMk cId="1529312181" sldId="10840"/>
            <ac:spMk id="5" creationId="{007C2C26-EFD2-E847-AEA7-5CEF245E0904}"/>
          </ac:spMkLst>
        </pc:spChg>
      </pc:sldChg>
      <pc:sldChg chg="addSp delSp modSp add del mod">
        <pc:chgData name="Piran Tata" userId="97a14fad-de8a-48a3-b4d4-f4edf85e2d10" providerId="ADAL" clId="{56F1B5D3-B548-49FB-BEA6-8EB9A633D5BE}" dt="2024-06-18T21:49:16.314" v="3173" actId="47"/>
        <pc:sldMkLst>
          <pc:docMk/>
          <pc:sldMk cId="1429767514" sldId="10841"/>
        </pc:sldMkLst>
        <pc:spChg chg="del mod">
          <ac:chgData name="Piran Tata" userId="97a14fad-de8a-48a3-b4d4-f4edf85e2d10" providerId="ADAL" clId="{56F1B5D3-B548-49FB-BEA6-8EB9A633D5BE}" dt="2024-06-16T14:28:02.932" v="1505" actId="478"/>
          <ac:spMkLst>
            <pc:docMk/>
            <pc:sldMk cId="1429767514" sldId="10841"/>
            <ac:spMk id="5" creationId="{007C2C26-EFD2-E847-AEA7-5CEF245E0904}"/>
          </ac:spMkLst>
        </pc:spChg>
        <pc:picChg chg="add del mod">
          <ac:chgData name="Piran Tata" userId="97a14fad-de8a-48a3-b4d4-f4edf85e2d10" providerId="ADAL" clId="{56F1B5D3-B548-49FB-BEA6-8EB9A633D5BE}" dt="2024-06-16T14:27:43.207" v="1498" actId="478"/>
          <ac:picMkLst>
            <pc:docMk/>
            <pc:sldMk cId="1429767514" sldId="10841"/>
            <ac:picMk id="3" creationId="{4B940A79-CC10-3370-B007-6220705DE40E}"/>
          </ac:picMkLst>
        </pc:picChg>
        <pc:picChg chg="add mod">
          <ac:chgData name="Piran Tata" userId="97a14fad-de8a-48a3-b4d4-f4edf85e2d10" providerId="ADAL" clId="{56F1B5D3-B548-49FB-BEA6-8EB9A633D5BE}" dt="2024-06-16T14:30:04.683" v="1511" actId="1076"/>
          <ac:picMkLst>
            <pc:docMk/>
            <pc:sldMk cId="1429767514" sldId="10841"/>
            <ac:picMk id="6" creationId="{46041DDC-09B6-0BFC-74AB-D5A7471B67F3}"/>
          </ac:picMkLst>
        </pc:picChg>
      </pc:sldChg>
      <pc:sldChg chg="modSp add mod ord">
        <pc:chgData name="Piran Tata" userId="97a14fad-de8a-48a3-b4d4-f4edf85e2d10" providerId="ADAL" clId="{56F1B5D3-B548-49FB-BEA6-8EB9A633D5BE}" dt="2024-06-17T21:40:03.693" v="2522"/>
        <pc:sldMkLst>
          <pc:docMk/>
          <pc:sldMk cId="2390065821" sldId="10842"/>
        </pc:sldMkLst>
        <pc:spChg chg="mod">
          <ac:chgData name="Piran Tata" userId="97a14fad-de8a-48a3-b4d4-f4edf85e2d10" providerId="ADAL" clId="{56F1B5D3-B548-49FB-BEA6-8EB9A633D5BE}" dt="2024-06-17T21:40:03.693" v="2522"/>
          <ac:spMkLst>
            <pc:docMk/>
            <pc:sldMk cId="2390065821" sldId="10842"/>
            <ac:spMk id="14" creationId="{E307D465-5D56-0B41-96C4-901FFC2422DF}"/>
          </ac:spMkLst>
        </pc:spChg>
        <pc:spChg chg="mod">
          <ac:chgData name="Piran Tata" userId="97a14fad-de8a-48a3-b4d4-f4edf85e2d10" providerId="ADAL" clId="{56F1B5D3-B548-49FB-BEA6-8EB9A633D5BE}" dt="2024-06-17T21:36:13.646" v="2457" actId="20577"/>
          <ac:spMkLst>
            <pc:docMk/>
            <pc:sldMk cId="2390065821" sldId="10842"/>
            <ac:spMk id="15" creationId="{7AFD9358-0F0F-DD41-8430-DD40142A3348}"/>
          </ac:spMkLst>
        </pc:spChg>
      </pc:sldChg>
      <pc:sldChg chg="modSp add del mod">
        <pc:chgData name="Piran Tata" userId="97a14fad-de8a-48a3-b4d4-f4edf85e2d10" providerId="ADAL" clId="{56F1B5D3-B548-49FB-BEA6-8EB9A633D5BE}" dt="2024-06-17T21:32:19.609" v="2247" actId="47"/>
        <pc:sldMkLst>
          <pc:docMk/>
          <pc:sldMk cId="1234573453" sldId="10843"/>
        </pc:sldMkLst>
        <pc:spChg chg="mod">
          <ac:chgData name="Piran Tata" userId="97a14fad-de8a-48a3-b4d4-f4edf85e2d10" providerId="ADAL" clId="{56F1B5D3-B548-49FB-BEA6-8EB9A633D5BE}" dt="2024-06-17T21:32:10.116" v="2245" actId="20577"/>
          <ac:spMkLst>
            <pc:docMk/>
            <pc:sldMk cId="1234573453" sldId="10843"/>
            <ac:spMk id="15" creationId="{7AFD9358-0F0F-DD41-8430-DD40142A3348}"/>
          </ac:spMkLst>
        </pc:spChg>
      </pc:sldChg>
      <pc:sldChg chg="modSp add mod">
        <pc:chgData name="Piran Tata" userId="97a14fad-de8a-48a3-b4d4-f4edf85e2d10" providerId="ADAL" clId="{56F1B5D3-B548-49FB-BEA6-8EB9A633D5BE}" dt="2024-06-17T21:39:55.060" v="2521" actId="20577"/>
        <pc:sldMkLst>
          <pc:docMk/>
          <pc:sldMk cId="2903569987" sldId="10844"/>
        </pc:sldMkLst>
        <pc:spChg chg="mod">
          <ac:chgData name="Piran Tata" userId="97a14fad-de8a-48a3-b4d4-f4edf85e2d10" providerId="ADAL" clId="{56F1B5D3-B548-49FB-BEA6-8EB9A633D5BE}" dt="2024-06-17T21:39:55.060" v="2521" actId="20577"/>
          <ac:spMkLst>
            <pc:docMk/>
            <pc:sldMk cId="2903569987" sldId="10844"/>
            <ac:spMk id="14" creationId="{E307D465-5D56-0B41-96C4-901FFC2422DF}"/>
          </ac:spMkLst>
        </pc:spChg>
        <pc:spChg chg="mod">
          <ac:chgData name="Piran Tata" userId="97a14fad-de8a-48a3-b4d4-f4edf85e2d10" providerId="ADAL" clId="{56F1B5D3-B548-49FB-BEA6-8EB9A633D5BE}" dt="2024-06-17T21:32:37.285" v="2263" actId="20577"/>
          <ac:spMkLst>
            <pc:docMk/>
            <pc:sldMk cId="2903569987" sldId="10844"/>
            <ac:spMk id="15" creationId="{7AFD9358-0F0F-DD41-8430-DD40142A3348}"/>
          </ac:spMkLst>
        </pc:spChg>
      </pc:sldChg>
      <pc:sldChg chg="modSp add mod">
        <pc:chgData name="Piran Tata" userId="97a14fad-de8a-48a3-b4d4-f4edf85e2d10" providerId="ADAL" clId="{56F1B5D3-B548-49FB-BEA6-8EB9A633D5BE}" dt="2024-06-17T21:38:48.035" v="2481"/>
        <pc:sldMkLst>
          <pc:docMk/>
          <pc:sldMk cId="4084694386" sldId="10845"/>
        </pc:sldMkLst>
        <pc:spChg chg="mod">
          <ac:chgData name="Piran Tata" userId="97a14fad-de8a-48a3-b4d4-f4edf85e2d10" providerId="ADAL" clId="{56F1B5D3-B548-49FB-BEA6-8EB9A633D5BE}" dt="2024-06-17T21:38:48.035" v="2481"/>
          <ac:spMkLst>
            <pc:docMk/>
            <pc:sldMk cId="4084694386" sldId="10845"/>
            <ac:spMk id="5" creationId="{007C2C26-EFD2-E847-AEA7-5CEF245E0904}"/>
          </ac:spMkLst>
        </pc:spChg>
      </pc:sldChg>
      <pc:sldChg chg="modSp add mod">
        <pc:chgData name="Piran Tata" userId="97a14fad-de8a-48a3-b4d4-f4edf85e2d10" providerId="ADAL" clId="{56F1B5D3-B548-49FB-BEA6-8EB9A633D5BE}" dt="2024-06-17T22:28:14.465" v="3148" actId="20577"/>
        <pc:sldMkLst>
          <pc:docMk/>
          <pc:sldMk cId="162520340" sldId="10846"/>
        </pc:sldMkLst>
        <pc:spChg chg="mod">
          <ac:chgData name="Piran Tata" userId="97a14fad-de8a-48a3-b4d4-f4edf85e2d10" providerId="ADAL" clId="{56F1B5D3-B548-49FB-BEA6-8EB9A633D5BE}" dt="2024-06-17T21:39:26.097" v="2512" actId="20577"/>
          <ac:spMkLst>
            <pc:docMk/>
            <pc:sldMk cId="162520340" sldId="10846"/>
            <ac:spMk id="14" creationId="{E307D465-5D56-0B41-96C4-901FFC2422DF}"/>
          </ac:spMkLst>
        </pc:spChg>
        <pc:spChg chg="mod">
          <ac:chgData name="Piran Tata" userId="97a14fad-de8a-48a3-b4d4-f4edf85e2d10" providerId="ADAL" clId="{56F1B5D3-B548-49FB-BEA6-8EB9A633D5BE}" dt="2024-06-17T22:28:14.465" v="3148" actId="20577"/>
          <ac:spMkLst>
            <pc:docMk/>
            <pc:sldMk cId="162520340" sldId="10846"/>
            <ac:spMk id="15" creationId="{7AFD9358-0F0F-DD41-8430-DD40142A3348}"/>
          </ac:spMkLst>
        </pc:spChg>
      </pc:sldChg>
      <pc:sldChg chg="modSp add mod">
        <pc:chgData name="Piran Tata" userId="97a14fad-de8a-48a3-b4d4-f4edf85e2d10" providerId="ADAL" clId="{56F1B5D3-B548-49FB-BEA6-8EB9A633D5BE}" dt="2024-06-17T22:29:35.850" v="3166" actId="20577"/>
        <pc:sldMkLst>
          <pc:docMk/>
          <pc:sldMk cId="3185897075" sldId="10847"/>
        </pc:sldMkLst>
        <pc:spChg chg="mod">
          <ac:chgData name="Piran Tata" userId="97a14fad-de8a-48a3-b4d4-f4edf85e2d10" providerId="ADAL" clId="{56F1B5D3-B548-49FB-BEA6-8EB9A633D5BE}" dt="2024-06-17T22:29:35.850" v="3166" actId="20577"/>
          <ac:spMkLst>
            <pc:docMk/>
            <pc:sldMk cId="3185897075" sldId="10847"/>
            <ac:spMk id="15" creationId="{7AFD9358-0F0F-DD41-8430-DD40142A3348}"/>
          </ac:spMkLst>
        </pc:spChg>
      </pc:sldChg>
      <pc:sldChg chg="addSp delSp modSp add del mod">
        <pc:chgData name="Piran Tata" userId="97a14fad-de8a-48a3-b4d4-f4edf85e2d10" providerId="ADAL" clId="{56F1B5D3-B548-49FB-BEA6-8EB9A633D5BE}" dt="2024-06-18T21:50:39.917" v="3183" actId="47"/>
        <pc:sldMkLst>
          <pc:docMk/>
          <pc:sldMk cId="1940074807" sldId="10848"/>
        </pc:sldMkLst>
        <pc:picChg chg="add del mod">
          <ac:chgData name="Piran Tata" userId="97a14fad-de8a-48a3-b4d4-f4edf85e2d10" providerId="ADAL" clId="{56F1B5D3-B548-49FB-BEA6-8EB9A633D5BE}" dt="2024-06-17T22:23:44.960" v="3061" actId="478"/>
          <ac:picMkLst>
            <pc:docMk/>
            <pc:sldMk cId="1940074807" sldId="10848"/>
            <ac:picMk id="3" creationId="{97F3479E-DD10-DC3D-0B56-C16DBDB950E8}"/>
          </ac:picMkLst>
        </pc:picChg>
        <pc:picChg chg="add mod">
          <ac:chgData name="Piran Tata" userId="97a14fad-de8a-48a3-b4d4-f4edf85e2d10" providerId="ADAL" clId="{56F1B5D3-B548-49FB-BEA6-8EB9A633D5BE}" dt="2024-06-17T22:23:43.344" v="3060"/>
          <ac:picMkLst>
            <pc:docMk/>
            <pc:sldMk cId="1940074807" sldId="10848"/>
            <ac:picMk id="5" creationId="{ED773E10-C87F-EBC1-7E53-B034EE56FC25}"/>
          </ac:picMkLst>
        </pc:picChg>
        <pc:picChg chg="del">
          <ac:chgData name="Piran Tata" userId="97a14fad-de8a-48a3-b4d4-f4edf85e2d10" providerId="ADAL" clId="{56F1B5D3-B548-49FB-BEA6-8EB9A633D5BE}" dt="2024-06-17T22:19:10.049" v="3044" actId="478"/>
          <ac:picMkLst>
            <pc:docMk/>
            <pc:sldMk cId="1940074807" sldId="10848"/>
            <ac:picMk id="6" creationId="{46041DDC-09B6-0BFC-74AB-D5A7471B67F3}"/>
          </ac:picMkLst>
        </pc:picChg>
        <pc:picChg chg="add mod">
          <ac:chgData name="Piran Tata" userId="97a14fad-de8a-48a3-b4d4-f4edf85e2d10" providerId="ADAL" clId="{56F1B5D3-B548-49FB-BEA6-8EB9A633D5BE}" dt="2024-06-17T22:23:52.001" v="3066" actId="1076"/>
          <ac:picMkLst>
            <pc:docMk/>
            <pc:sldMk cId="1940074807" sldId="10848"/>
            <ac:picMk id="8" creationId="{A313AEC2-A075-0397-18CF-2072601807FC}"/>
          </ac:picMkLst>
        </pc:picChg>
      </pc:sldChg>
      <pc:sldChg chg="modSp add mod">
        <pc:chgData name="Piran Tata" userId="97a14fad-de8a-48a3-b4d4-f4edf85e2d10" providerId="ADAL" clId="{56F1B5D3-B548-49FB-BEA6-8EB9A633D5BE}" dt="2024-06-17T22:21:02.377" v="3055"/>
        <pc:sldMkLst>
          <pc:docMk/>
          <pc:sldMk cId="4227686103" sldId="10849"/>
        </pc:sldMkLst>
        <pc:spChg chg="mod">
          <ac:chgData name="Piran Tata" userId="97a14fad-de8a-48a3-b4d4-f4edf85e2d10" providerId="ADAL" clId="{56F1B5D3-B548-49FB-BEA6-8EB9A633D5BE}" dt="2024-06-17T22:21:02.377" v="3055"/>
          <ac:spMkLst>
            <pc:docMk/>
            <pc:sldMk cId="4227686103" sldId="10849"/>
            <ac:spMk id="14" creationId="{E307D465-5D56-0B41-96C4-901FFC2422DF}"/>
          </ac:spMkLst>
        </pc:spChg>
      </pc:sldChg>
      <pc:sldChg chg="addSp delSp modSp add mod">
        <pc:chgData name="Piran Tata" userId="97a14fad-de8a-48a3-b4d4-f4edf85e2d10" providerId="ADAL" clId="{56F1B5D3-B548-49FB-BEA6-8EB9A633D5BE}" dt="2024-06-18T21:51:08.454" v="3217" actId="1037"/>
        <pc:sldMkLst>
          <pc:docMk/>
          <pc:sldMk cId="2262729486" sldId="10850"/>
        </pc:sldMkLst>
        <pc:picChg chg="del">
          <ac:chgData name="Piran Tata" userId="97a14fad-de8a-48a3-b4d4-f4edf85e2d10" providerId="ADAL" clId="{56F1B5D3-B548-49FB-BEA6-8EB9A633D5BE}" dt="2024-06-18T21:48:38.172" v="3168" actId="478"/>
          <ac:picMkLst>
            <pc:docMk/>
            <pc:sldMk cId="2262729486" sldId="10850"/>
            <ac:picMk id="6" creationId="{46041DDC-09B6-0BFC-74AB-D5A7471B67F3}"/>
          </ac:picMkLst>
        </pc:picChg>
        <pc:picChg chg="add mod">
          <ac:chgData name="Piran Tata" userId="97a14fad-de8a-48a3-b4d4-f4edf85e2d10" providerId="ADAL" clId="{56F1B5D3-B548-49FB-BEA6-8EB9A633D5BE}" dt="2024-06-18T21:51:08.454" v="3217" actId="1037"/>
          <ac:picMkLst>
            <pc:docMk/>
            <pc:sldMk cId="2262729486" sldId="10850"/>
            <ac:picMk id="1026" creationId="{1A162603-798C-85AD-6616-2274C11B7926}"/>
          </ac:picMkLst>
        </pc:picChg>
      </pc:sldChg>
      <pc:sldChg chg="addSp delSp modSp add mod">
        <pc:chgData name="Piran Tata" userId="97a14fad-de8a-48a3-b4d4-f4edf85e2d10" providerId="ADAL" clId="{56F1B5D3-B548-49FB-BEA6-8EB9A633D5BE}" dt="2024-06-18T21:50:34.162" v="3182" actId="1076"/>
        <pc:sldMkLst>
          <pc:docMk/>
          <pc:sldMk cId="1589226008" sldId="10851"/>
        </pc:sldMkLst>
        <pc:picChg chg="del">
          <ac:chgData name="Piran Tata" userId="97a14fad-de8a-48a3-b4d4-f4edf85e2d10" providerId="ADAL" clId="{56F1B5D3-B548-49FB-BEA6-8EB9A633D5BE}" dt="2024-06-18T21:49:36.288" v="3175" actId="478"/>
          <ac:picMkLst>
            <pc:docMk/>
            <pc:sldMk cId="1589226008" sldId="10851"/>
            <ac:picMk id="8" creationId="{A313AEC2-A075-0397-18CF-2072601807FC}"/>
          </ac:picMkLst>
        </pc:picChg>
        <pc:picChg chg="add mod">
          <ac:chgData name="Piran Tata" userId="97a14fad-de8a-48a3-b4d4-f4edf85e2d10" providerId="ADAL" clId="{56F1B5D3-B548-49FB-BEA6-8EB9A633D5BE}" dt="2024-06-18T21:50:34.162" v="3182" actId="1076"/>
          <ac:picMkLst>
            <pc:docMk/>
            <pc:sldMk cId="1589226008" sldId="10851"/>
            <ac:picMk id="2050" creationId="{96797288-CAE1-FAC8-A06F-2D0DFE310D88}"/>
          </ac:picMkLst>
        </pc:picChg>
      </pc:sldChg>
      <pc:sldChg chg="add del">
        <pc:chgData name="Piran Tata" userId="97a14fad-de8a-48a3-b4d4-f4edf85e2d10" providerId="ADAL" clId="{56F1B5D3-B548-49FB-BEA6-8EB9A633D5BE}" dt="2024-06-18T21:51:53.274" v="3220" actId="47"/>
        <pc:sldMkLst>
          <pc:docMk/>
          <pc:sldMk cId="2510578725" sldId="10852"/>
        </pc:sldMkLst>
      </pc:sldChg>
      <pc:sldChg chg="modSp add mod">
        <pc:chgData name="Piran Tata" userId="97a14fad-de8a-48a3-b4d4-f4edf85e2d10" providerId="ADAL" clId="{56F1B5D3-B548-49FB-BEA6-8EB9A633D5BE}" dt="2024-06-18T22:23:41.155" v="4409" actId="20577"/>
        <pc:sldMkLst>
          <pc:docMk/>
          <pc:sldMk cId="4214562471" sldId="10853"/>
        </pc:sldMkLst>
        <pc:spChg chg="mod">
          <ac:chgData name="Piran Tata" userId="97a14fad-de8a-48a3-b4d4-f4edf85e2d10" providerId="ADAL" clId="{56F1B5D3-B548-49FB-BEA6-8EB9A633D5BE}" dt="2024-06-18T22:23:41.155" v="4409" actId="20577"/>
          <ac:spMkLst>
            <pc:docMk/>
            <pc:sldMk cId="4214562471" sldId="10853"/>
            <ac:spMk id="5" creationId="{007C2C26-EFD2-E847-AEA7-5CEF245E0904}"/>
          </ac:spMkLst>
        </pc:spChg>
      </pc:sldChg>
      <pc:sldChg chg="modSp add mod">
        <pc:chgData name="Piran Tata" userId="97a14fad-de8a-48a3-b4d4-f4edf85e2d10" providerId="ADAL" clId="{56F1B5D3-B548-49FB-BEA6-8EB9A633D5BE}" dt="2024-06-18T22:24:12.858" v="4427" actId="20577"/>
        <pc:sldMkLst>
          <pc:docMk/>
          <pc:sldMk cId="3567822532" sldId="10854"/>
        </pc:sldMkLst>
        <pc:spChg chg="mod">
          <ac:chgData name="Piran Tata" userId="97a14fad-de8a-48a3-b4d4-f4edf85e2d10" providerId="ADAL" clId="{56F1B5D3-B548-49FB-BEA6-8EB9A633D5BE}" dt="2024-06-18T22:00:13.685" v="3304" actId="20577"/>
          <ac:spMkLst>
            <pc:docMk/>
            <pc:sldMk cId="3567822532" sldId="10854"/>
            <ac:spMk id="14" creationId="{E307D465-5D56-0B41-96C4-901FFC2422DF}"/>
          </ac:spMkLst>
        </pc:spChg>
        <pc:spChg chg="mod">
          <ac:chgData name="Piran Tata" userId="97a14fad-de8a-48a3-b4d4-f4edf85e2d10" providerId="ADAL" clId="{56F1B5D3-B548-49FB-BEA6-8EB9A633D5BE}" dt="2024-06-18T22:24:12.858" v="4427" actId="20577"/>
          <ac:spMkLst>
            <pc:docMk/>
            <pc:sldMk cId="3567822532" sldId="10854"/>
            <ac:spMk id="15" creationId="{7AFD9358-0F0F-DD41-8430-DD40142A3348}"/>
          </ac:spMkLst>
        </pc:spChg>
      </pc:sldChg>
      <pc:sldChg chg="modSp add mod">
        <pc:chgData name="Piran Tata" userId="97a14fad-de8a-48a3-b4d4-f4edf85e2d10" providerId="ADAL" clId="{56F1B5D3-B548-49FB-BEA6-8EB9A633D5BE}" dt="2024-06-19T21:58:32.549" v="5427" actId="20577"/>
        <pc:sldMkLst>
          <pc:docMk/>
          <pc:sldMk cId="4088865834" sldId="10855"/>
        </pc:sldMkLst>
        <pc:spChg chg="mod">
          <ac:chgData name="Piran Tata" userId="97a14fad-de8a-48a3-b4d4-f4edf85e2d10" providerId="ADAL" clId="{56F1B5D3-B548-49FB-BEA6-8EB9A633D5BE}" dt="2024-06-19T21:58:32.549" v="5427" actId="20577"/>
          <ac:spMkLst>
            <pc:docMk/>
            <pc:sldMk cId="4088865834" sldId="10855"/>
            <ac:spMk id="14" creationId="{E307D465-5D56-0B41-96C4-901FFC2422DF}"/>
          </ac:spMkLst>
        </pc:spChg>
        <pc:spChg chg="mod">
          <ac:chgData name="Piran Tata" userId="97a14fad-de8a-48a3-b4d4-f4edf85e2d10" providerId="ADAL" clId="{56F1B5D3-B548-49FB-BEA6-8EB9A633D5BE}" dt="2024-06-19T21:58:02.894" v="5397" actId="20577"/>
          <ac:spMkLst>
            <pc:docMk/>
            <pc:sldMk cId="4088865834" sldId="10855"/>
            <ac:spMk id="15" creationId="{7AFD9358-0F0F-DD41-8430-DD40142A3348}"/>
          </ac:spMkLst>
        </pc:spChg>
      </pc:sldChg>
      <pc:sldChg chg="addSp modSp add mod">
        <pc:chgData name="Piran Tata" userId="97a14fad-de8a-48a3-b4d4-f4edf85e2d10" providerId="ADAL" clId="{56F1B5D3-B548-49FB-BEA6-8EB9A633D5BE}" dt="2024-06-19T22:04:51.543" v="5527" actId="1036"/>
        <pc:sldMkLst>
          <pc:docMk/>
          <pc:sldMk cId="2921944480" sldId="10856"/>
        </pc:sldMkLst>
        <pc:spChg chg="mod">
          <ac:chgData name="Piran Tata" userId="97a14fad-de8a-48a3-b4d4-f4edf85e2d10" providerId="ADAL" clId="{56F1B5D3-B548-49FB-BEA6-8EB9A633D5BE}" dt="2024-06-19T22:04:45.477" v="5502" actId="20577"/>
          <ac:spMkLst>
            <pc:docMk/>
            <pc:sldMk cId="2921944480" sldId="10856"/>
            <ac:spMk id="5" creationId="{007C2C26-EFD2-E847-AEA7-5CEF245E0904}"/>
          </ac:spMkLst>
        </pc:spChg>
        <pc:picChg chg="add mod">
          <ac:chgData name="Piran Tata" userId="97a14fad-de8a-48a3-b4d4-f4edf85e2d10" providerId="ADAL" clId="{56F1B5D3-B548-49FB-BEA6-8EB9A633D5BE}" dt="2024-06-19T22:04:51.543" v="5527" actId="1036"/>
          <ac:picMkLst>
            <pc:docMk/>
            <pc:sldMk cId="2921944480" sldId="10856"/>
            <ac:picMk id="2" creationId="{B566FA55-6532-D6AE-2C5E-ACB6B51936F9}"/>
          </ac:picMkLst>
        </pc:picChg>
      </pc:sldChg>
      <pc:sldChg chg="add del">
        <pc:chgData name="Piran Tata" userId="97a14fad-de8a-48a3-b4d4-f4edf85e2d10" providerId="ADAL" clId="{56F1B5D3-B548-49FB-BEA6-8EB9A633D5BE}" dt="2024-06-19T21:58:48.752" v="5428" actId="47"/>
        <pc:sldMkLst>
          <pc:docMk/>
          <pc:sldMk cId="3277265732" sldId="10856"/>
        </pc:sldMkLst>
      </pc:sldChg>
      <pc:sldChg chg="addSp modSp add del mod setBg">
        <pc:chgData name="Piran Tata" userId="97a14fad-de8a-48a3-b4d4-f4edf85e2d10" providerId="ADAL" clId="{56F1B5D3-B548-49FB-BEA6-8EB9A633D5BE}" dt="2024-06-19T22:00:45.269" v="5441" actId="47"/>
        <pc:sldMkLst>
          <pc:docMk/>
          <pc:sldMk cId="3756476878" sldId="10856"/>
        </pc:sldMkLst>
        <pc:spChg chg="mod">
          <ac:chgData name="Piran Tata" userId="97a14fad-de8a-48a3-b4d4-f4edf85e2d10" providerId="ADAL" clId="{56F1B5D3-B548-49FB-BEA6-8EB9A633D5BE}" dt="2024-06-19T22:00:21.663" v="5438" actId="20577"/>
          <ac:spMkLst>
            <pc:docMk/>
            <pc:sldMk cId="3756476878" sldId="10856"/>
            <ac:spMk id="2" creationId="{91836708-45E7-4161-A763-100683C03DEC}"/>
          </ac:spMkLst>
        </pc:spChg>
        <pc:picChg chg="add mod">
          <ac:chgData name="Piran Tata" userId="97a14fad-de8a-48a3-b4d4-f4edf85e2d10" providerId="ADAL" clId="{56F1B5D3-B548-49FB-BEA6-8EB9A633D5BE}" dt="2024-06-19T22:00:36.429" v="5440" actId="1076"/>
          <ac:picMkLst>
            <pc:docMk/>
            <pc:sldMk cId="3756476878" sldId="10856"/>
            <ac:picMk id="3" creationId="{1A8707D8-C08A-DEB9-1704-3F5455ECDB5F}"/>
          </ac:picMkLst>
        </pc:picChg>
      </pc:sldChg>
      <pc:sldChg chg="add setBg">
        <pc:chgData name="Piran Tata" userId="97a14fad-de8a-48a3-b4d4-f4edf85e2d10" providerId="ADAL" clId="{56F1B5D3-B548-49FB-BEA6-8EB9A633D5BE}" dt="2024-06-19T22:05:07.078" v="5528"/>
        <pc:sldMkLst>
          <pc:docMk/>
          <pc:sldMk cId="1104719237" sldId="10857"/>
        </pc:sldMkLst>
      </pc:sldChg>
    </pc:docChg>
  </pc:docChgLst>
  <pc:docChgLst>
    <pc:chgData name="Piran Tata" userId="97a14fad-de8a-48a3-b4d4-f4edf85e2d10" providerId="ADAL" clId="{47FDF582-D42C-4B90-9755-1095A4BAAE07}"/>
    <pc:docChg chg="undo custSel addSld modSld sldOrd addSection modSection">
      <pc:chgData name="Piran Tata" userId="97a14fad-de8a-48a3-b4d4-f4edf85e2d10" providerId="ADAL" clId="{47FDF582-D42C-4B90-9755-1095A4BAAE07}" dt="2024-06-11T23:13:39.337" v="245"/>
      <pc:docMkLst>
        <pc:docMk/>
      </pc:docMkLst>
      <pc:sldChg chg="ord">
        <pc:chgData name="Piran Tata" userId="97a14fad-de8a-48a3-b4d4-f4edf85e2d10" providerId="ADAL" clId="{47FDF582-D42C-4B90-9755-1095A4BAAE07}" dt="2024-06-11T22:24:36.566" v="7"/>
        <pc:sldMkLst>
          <pc:docMk/>
          <pc:sldMk cId="945232278" sldId="1637"/>
        </pc:sldMkLst>
      </pc:sldChg>
      <pc:sldChg chg="ord">
        <pc:chgData name="Piran Tata" userId="97a14fad-de8a-48a3-b4d4-f4edf85e2d10" providerId="ADAL" clId="{47FDF582-D42C-4B90-9755-1095A4BAAE07}" dt="2024-06-11T22:24:34.522" v="5"/>
        <pc:sldMkLst>
          <pc:docMk/>
          <pc:sldMk cId="1101037861" sldId="1651"/>
        </pc:sldMkLst>
      </pc:sldChg>
      <pc:sldChg chg="addSp delSp modSp add mod">
        <pc:chgData name="Piran Tata" userId="97a14fad-de8a-48a3-b4d4-f4edf85e2d10" providerId="ADAL" clId="{47FDF582-D42C-4B90-9755-1095A4BAAE07}" dt="2024-06-11T22:42:18.169" v="186" actId="1038"/>
        <pc:sldMkLst>
          <pc:docMk/>
          <pc:sldMk cId="1045864969" sldId="10827"/>
        </pc:sldMkLst>
        <pc:spChg chg="add">
          <ac:chgData name="Piran Tata" userId="97a14fad-de8a-48a3-b4d4-f4edf85e2d10" providerId="ADAL" clId="{47FDF582-D42C-4B90-9755-1095A4BAAE07}" dt="2024-06-11T22:31:13.215" v="62"/>
          <ac:spMkLst>
            <pc:docMk/>
            <pc:sldMk cId="1045864969" sldId="10827"/>
            <ac:spMk id="2" creationId="{32AC9C38-03A1-F869-D9C2-3BDFA978A66A}"/>
          </ac:spMkLst>
        </pc:spChg>
        <pc:spChg chg="mod">
          <ac:chgData name="Piran Tata" userId="97a14fad-de8a-48a3-b4d4-f4edf85e2d10" providerId="ADAL" clId="{47FDF582-D42C-4B90-9755-1095A4BAAE07}" dt="2024-06-11T22:38:38.406" v="102" actId="20577"/>
          <ac:spMkLst>
            <pc:docMk/>
            <pc:sldMk cId="1045864969" sldId="10827"/>
            <ac:spMk id="4" creationId="{841CB59B-EF9E-4E47-BF33-B8075EB6C7A1}"/>
          </ac:spMkLst>
        </pc:spChg>
        <pc:spChg chg="mod">
          <ac:chgData name="Piran Tata" userId="97a14fad-de8a-48a3-b4d4-f4edf85e2d10" providerId="ADAL" clId="{47FDF582-D42C-4B90-9755-1095A4BAAE07}" dt="2024-06-11T22:29:54.374" v="61" actId="255"/>
          <ac:spMkLst>
            <pc:docMk/>
            <pc:sldMk cId="1045864969" sldId="10827"/>
            <ac:spMk id="5" creationId="{58304294-793E-FB49-A26A-F2ADFBA94074}"/>
          </ac:spMkLst>
        </pc:spChg>
        <pc:picChg chg="add del mod">
          <ac:chgData name="Piran Tata" userId="97a14fad-de8a-48a3-b4d4-f4edf85e2d10" providerId="ADAL" clId="{47FDF582-D42C-4B90-9755-1095A4BAAE07}" dt="2024-06-11T22:39:58.911" v="112" actId="478"/>
          <ac:picMkLst>
            <pc:docMk/>
            <pc:sldMk cId="1045864969" sldId="10827"/>
            <ac:picMk id="7" creationId="{B7DB1C36-4C12-DCC1-7D59-0828EEE74C8A}"/>
          </ac:picMkLst>
        </pc:picChg>
        <pc:picChg chg="add del mod">
          <ac:chgData name="Piran Tata" userId="97a14fad-de8a-48a3-b4d4-f4edf85e2d10" providerId="ADAL" clId="{47FDF582-D42C-4B90-9755-1095A4BAAE07}" dt="2024-06-11T22:42:00.883" v="167" actId="478"/>
          <ac:picMkLst>
            <pc:docMk/>
            <pc:sldMk cId="1045864969" sldId="10827"/>
            <ac:picMk id="9" creationId="{9FAD3DF2-18AD-D1BE-5846-5437B19EB749}"/>
          </ac:picMkLst>
        </pc:picChg>
        <pc:picChg chg="add mod">
          <ac:chgData name="Piran Tata" userId="97a14fad-de8a-48a3-b4d4-f4edf85e2d10" providerId="ADAL" clId="{47FDF582-D42C-4B90-9755-1095A4BAAE07}" dt="2024-06-11T22:42:18.169" v="186" actId="1038"/>
          <ac:picMkLst>
            <pc:docMk/>
            <pc:sldMk cId="1045864969" sldId="10827"/>
            <ac:picMk id="11" creationId="{17C8A427-9A2A-5805-58CE-F68CE16436B6}"/>
          </ac:picMkLst>
        </pc:picChg>
      </pc:sldChg>
      <pc:sldChg chg="modSp add mod">
        <pc:chgData name="Piran Tata" userId="97a14fad-de8a-48a3-b4d4-f4edf85e2d10" providerId="ADAL" clId="{47FDF582-D42C-4B90-9755-1095A4BAAE07}" dt="2024-06-11T22:38:15.490" v="100" actId="20577"/>
        <pc:sldMkLst>
          <pc:docMk/>
          <pc:sldMk cId="4185653637" sldId="10828"/>
        </pc:sldMkLst>
        <pc:spChg chg="mod">
          <ac:chgData name="Piran Tata" userId="97a14fad-de8a-48a3-b4d4-f4edf85e2d10" providerId="ADAL" clId="{47FDF582-D42C-4B90-9755-1095A4BAAE07}" dt="2024-06-11T22:38:15.490" v="100" actId="20577"/>
          <ac:spMkLst>
            <pc:docMk/>
            <pc:sldMk cId="4185653637" sldId="10828"/>
            <ac:spMk id="5" creationId="{007C2C26-EFD2-E847-AEA7-5CEF245E0904}"/>
          </ac:spMkLst>
        </pc:spChg>
      </pc:sldChg>
      <pc:sldChg chg="modSp add mod">
        <pc:chgData name="Piran Tata" userId="97a14fad-de8a-48a3-b4d4-f4edf85e2d10" providerId="ADAL" clId="{47FDF582-D42C-4B90-9755-1095A4BAAE07}" dt="2024-06-11T22:46:39.918" v="215" actId="20577"/>
        <pc:sldMkLst>
          <pc:docMk/>
          <pc:sldMk cId="1349321285" sldId="10829"/>
        </pc:sldMkLst>
        <pc:spChg chg="mod">
          <ac:chgData name="Piran Tata" userId="97a14fad-de8a-48a3-b4d4-f4edf85e2d10" providerId="ADAL" clId="{47FDF582-D42C-4B90-9755-1095A4BAAE07}" dt="2024-06-11T22:45:20.017" v="196" actId="20577"/>
          <ac:spMkLst>
            <pc:docMk/>
            <pc:sldMk cId="1349321285" sldId="10829"/>
            <ac:spMk id="8" creationId="{19522803-7AAF-6843-A0DA-910E49B10590}"/>
          </ac:spMkLst>
        </pc:spChg>
        <pc:spChg chg="mod">
          <ac:chgData name="Piran Tata" userId="97a14fad-de8a-48a3-b4d4-f4edf85e2d10" providerId="ADAL" clId="{47FDF582-D42C-4B90-9755-1095A4BAAE07}" dt="2024-06-11T22:46:39.918" v="215" actId="20577"/>
          <ac:spMkLst>
            <pc:docMk/>
            <pc:sldMk cId="1349321285" sldId="10829"/>
            <ac:spMk id="9" creationId="{AB1D21A5-8201-5742-BF8F-0DE473B8BB64}"/>
          </ac:spMkLst>
        </pc:spChg>
      </pc:sldChg>
      <pc:sldChg chg="modSp add mod">
        <pc:chgData name="Piran Tata" userId="97a14fad-de8a-48a3-b4d4-f4edf85e2d10" providerId="ADAL" clId="{47FDF582-D42C-4B90-9755-1095A4BAAE07}" dt="2024-06-11T23:04:17.447" v="230" actId="12"/>
        <pc:sldMkLst>
          <pc:docMk/>
          <pc:sldMk cId="81325662" sldId="10830"/>
        </pc:sldMkLst>
        <pc:spChg chg="mod">
          <ac:chgData name="Piran Tata" userId="97a14fad-de8a-48a3-b4d4-f4edf85e2d10" providerId="ADAL" clId="{47FDF582-D42C-4B90-9755-1095A4BAAE07}" dt="2024-06-11T23:03:17.586" v="220" actId="20577"/>
          <ac:spMkLst>
            <pc:docMk/>
            <pc:sldMk cId="81325662" sldId="10830"/>
            <ac:spMk id="9" creationId="{AB1D21A5-8201-5742-BF8F-0DE473B8BB64}"/>
          </ac:spMkLst>
        </pc:spChg>
        <pc:spChg chg="mod">
          <ac:chgData name="Piran Tata" userId="97a14fad-de8a-48a3-b4d4-f4edf85e2d10" providerId="ADAL" clId="{47FDF582-D42C-4B90-9755-1095A4BAAE07}" dt="2024-06-11T23:04:03.040" v="228" actId="20577"/>
          <ac:spMkLst>
            <pc:docMk/>
            <pc:sldMk cId="81325662" sldId="10830"/>
            <ac:spMk id="10" creationId="{D954EAD0-4C33-A642-8F1D-BB409D027DB1}"/>
          </ac:spMkLst>
        </pc:spChg>
        <pc:spChg chg="mod">
          <ac:chgData name="Piran Tata" userId="97a14fad-de8a-48a3-b4d4-f4edf85e2d10" providerId="ADAL" clId="{47FDF582-D42C-4B90-9755-1095A4BAAE07}" dt="2024-06-11T23:04:17.447" v="230" actId="12"/>
          <ac:spMkLst>
            <pc:docMk/>
            <pc:sldMk cId="81325662" sldId="10830"/>
            <ac:spMk id="12" creationId="{AF22E557-A2F3-D448-8F56-09002FF18B0E}"/>
          </ac:spMkLst>
        </pc:spChg>
      </pc:sldChg>
      <pc:sldChg chg="modSp add mod">
        <pc:chgData name="Piran Tata" userId="97a14fad-de8a-48a3-b4d4-f4edf85e2d10" providerId="ADAL" clId="{47FDF582-D42C-4B90-9755-1095A4BAAE07}" dt="2024-06-11T23:13:39.337" v="245"/>
        <pc:sldMkLst>
          <pc:docMk/>
          <pc:sldMk cId="2433645359" sldId="10831"/>
        </pc:sldMkLst>
        <pc:spChg chg="mod">
          <ac:chgData name="Piran Tata" userId="97a14fad-de8a-48a3-b4d4-f4edf85e2d10" providerId="ADAL" clId="{47FDF582-D42C-4B90-9755-1095A4BAAE07}" dt="2024-06-11T23:12:14.817" v="233" actId="20577"/>
          <ac:spMkLst>
            <pc:docMk/>
            <pc:sldMk cId="2433645359" sldId="10831"/>
            <ac:spMk id="9" creationId="{AB1D21A5-8201-5742-BF8F-0DE473B8BB64}"/>
          </ac:spMkLst>
        </pc:spChg>
        <pc:spChg chg="mod">
          <ac:chgData name="Piran Tata" userId="97a14fad-de8a-48a3-b4d4-f4edf85e2d10" providerId="ADAL" clId="{47FDF582-D42C-4B90-9755-1095A4BAAE07}" dt="2024-06-11T23:12:36.468" v="239" actId="20577"/>
          <ac:spMkLst>
            <pc:docMk/>
            <pc:sldMk cId="2433645359" sldId="10831"/>
            <ac:spMk id="10" creationId="{D954EAD0-4C33-A642-8F1D-BB409D027DB1}"/>
          </ac:spMkLst>
        </pc:spChg>
        <pc:spChg chg="mod">
          <ac:chgData name="Piran Tata" userId="97a14fad-de8a-48a3-b4d4-f4edf85e2d10" providerId="ADAL" clId="{47FDF582-D42C-4B90-9755-1095A4BAAE07}" dt="2024-06-11T23:13:39.337" v="245"/>
          <ac:spMkLst>
            <pc:docMk/>
            <pc:sldMk cId="2433645359" sldId="10831"/>
            <ac:spMk id="12" creationId="{AF22E557-A2F3-D448-8F56-09002FF18B0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5788944650101E-2"/>
          <c:y val="4.22721209537412E-2"/>
          <c:w val="0.88908670074834595"/>
          <c:h val="0.91022721819764896"/>
        </c:manualLayout>
      </c:layout>
      <c:doughnutChart>
        <c:varyColors val="1"/>
        <c:ser>
          <c:idx val="0"/>
          <c:order val="0"/>
          <c:tx>
            <c:strRef>
              <c:f>Sheet1!$B$1</c:f>
              <c:strCache>
                <c:ptCount val="1"/>
                <c:pt idx="0">
                  <c:v>Sales</c:v>
                </c:pt>
              </c:strCache>
            </c:strRef>
          </c:tx>
          <c:spPr>
            <a:ln>
              <a:noFill/>
            </a:ln>
          </c:spPr>
          <c:dPt>
            <c:idx val="0"/>
            <c:bubble3D val="0"/>
            <c:spPr>
              <a:solidFill>
                <a:schemeClr val="tx2"/>
              </a:solidFill>
              <a:ln w="19050">
                <a:noFill/>
              </a:ln>
              <a:effectLst/>
            </c:spPr>
            <c:extLst>
              <c:ext xmlns:c16="http://schemas.microsoft.com/office/drawing/2014/chart" uri="{C3380CC4-5D6E-409C-BE32-E72D297353CC}">
                <c16:uniqueId val="{00000001-265B-41CF-9D5C-6969CA8851CD}"/>
              </c:ext>
            </c:extLst>
          </c:dPt>
          <c:dPt>
            <c:idx val="1"/>
            <c:bubble3D val="0"/>
            <c:spPr>
              <a:solidFill>
                <a:schemeClr val="accent2"/>
              </a:solidFill>
              <a:ln w="19050">
                <a:noFill/>
              </a:ln>
              <a:effectLst/>
            </c:spPr>
            <c:extLst>
              <c:ext xmlns:c16="http://schemas.microsoft.com/office/drawing/2014/chart" uri="{C3380CC4-5D6E-409C-BE32-E72D297353CC}">
                <c16:uniqueId val="{00000003-265B-41CF-9D5C-6969CA8851CD}"/>
              </c:ext>
            </c:extLst>
          </c:dPt>
          <c:dPt>
            <c:idx val="2"/>
            <c:bubble3D val="0"/>
            <c:spPr>
              <a:solidFill>
                <a:srgbClr val="000000"/>
              </a:solidFill>
              <a:ln w="19050">
                <a:noFill/>
              </a:ln>
              <a:effectLst/>
            </c:spPr>
            <c:extLst>
              <c:ext xmlns:c16="http://schemas.microsoft.com/office/drawing/2014/chart" uri="{C3380CC4-5D6E-409C-BE32-E72D297353CC}">
                <c16:uniqueId val="{00000005-265B-41CF-9D5C-6969CA8851CD}"/>
              </c:ext>
            </c:extLst>
          </c:dPt>
          <c:dPt>
            <c:idx val="3"/>
            <c:bubble3D val="0"/>
            <c:spPr>
              <a:solidFill>
                <a:schemeClr val="accent5"/>
              </a:solidFill>
              <a:ln w="19050">
                <a:noFill/>
              </a:ln>
              <a:effectLst/>
            </c:spPr>
            <c:extLst>
              <c:ext xmlns:c16="http://schemas.microsoft.com/office/drawing/2014/chart" uri="{C3380CC4-5D6E-409C-BE32-E72D297353CC}">
                <c16:uniqueId val="{00000007-265B-41CF-9D5C-6969CA8851CD}"/>
              </c:ext>
            </c:extLst>
          </c:dPt>
          <c:dPt>
            <c:idx val="4"/>
            <c:bubble3D val="0"/>
            <c:spPr>
              <a:solidFill>
                <a:schemeClr val="accent1"/>
              </a:solidFill>
              <a:ln w="19050">
                <a:noFill/>
              </a:ln>
              <a:effectLst/>
            </c:spPr>
            <c:extLst>
              <c:ext xmlns:c16="http://schemas.microsoft.com/office/drawing/2014/chart" uri="{C3380CC4-5D6E-409C-BE32-E72D297353CC}">
                <c16:uniqueId val="{00000009-265B-41CF-9D5C-6969CA8851CD}"/>
              </c:ext>
            </c:extLst>
          </c:dPt>
          <c:dLbls>
            <c:dLbl>
              <c:idx val="4"/>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9-265B-41CF-9D5C-6969CA8851CD}"/>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24</c:v>
                </c:pt>
                <c:pt idx="1">
                  <c:v>18</c:v>
                </c:pt>
                <c:pt idx="2">
                  <c:v>15</c:v>
                </c:pt>
                <c:pt idx="3">
                  <c:v>10</c:v>
                </c:pt>
                <c:pt idx="4">
                  <c:v>9</c:v>
                </c:pt>
              </c:numCache>
            </c:numRef>
          </c:val>
          <c:extLst>
            <c:ext xmlns:c16="http://schemas.microsoft.com/office/drawing/2014/chart" uri="{C3380CC4-5D6E-409C-BE32-E72D297353CC}">
              <c16:uniqueId val="{0000000A-265B-41CF-9D5C-6969CA8851CD}"/>
            </c:ext>
          </c:extLst>
        </c:ser>
        <c:dLbls>
          <c:showLegendKey val="0"/>
          <c:showVal val="1"/>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001256853247104E-2"/>
          <c:y val="6.21752445694609E-2"/>
          <c:w val="0.86703498128307699"/>
          <c:h val="0.84273633763109201"/>
        </c:manualLayout>
      </c:layout>
      <c:barChart>
        <c:barDir val="col"/>
        <c:grouping val="stacked"/>
        <c:varyColors val="0"/>
        <c:ser>
          <c:idx val="0"/>
          <c:order val="0"/>
          <c:tx>
            <c:strRef>
              <c:f>Sheet1!$B$1</c:f>
              <c:strCache>
                <c:ptCount val="1"/>
                <c:pt idx="0">
                  <c:v>Series 1</c:v>
                </c:pt>
              </c:strCache>
            </c:strRef>
          </c:tx>
          <c:spPr>
            <a:solidFill>
              <a:srgbClr val="000000"/>
            </a:solidFill>
            <a:ln>
              <a:noFill/>
            </a:ln>
            <a:effectLst/>
          </c:spPr>
          <c:invertIfNegative val="0"/>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Sheet1!$B$2:$B$8</c:f>
              <c:numCache>
                <c:formatCode>General</c:formatCode>
                <c:ptCount val="7"/>
                <c:pt idx="0">
                  <c:v>10</c:v>
                </c:pt>
                <c:pt idx="1">
                  <c:v>14</c:v>
                </c:pt>
                <c:pt idx="2">
                  <c:v>18</c:v>
                </c:pt>
                <c:pt idx="3">
                  <c:v>21</c:v>
                </c:pt>
                <c:pt idx="4">
                  <c:v>22</c:v>
                </c:pt>
                <c:pt idx="5">
                  <c:v>17</c:v>
                </c:pt>
                <c:pt idx="6">
                  <c:v>14</c:v>
                </c:pt>
              </c:numCache>
            </c:numRef>
          </c:val>
          <c:extLst>
            <c:ext xmlns:c16="http://schemas.microsoft.com/office/drawing/2014/chart" uri="{C3380CC4-5D6E-409C-BE32-E72D297353CC}">
              <c16:uniqueId val="{00000000-6886-46B3-9CDE-4BED63F92E6A}"/>
            </c:ext>
          </c:extLst>
        </c:ser>
        <c:ser>
          <c:idx val="1"/>
          <c:order val="1"/>
          <c:tx>
            <c:strRef>
              <c:f>Sheet1!$C$1</c:f>
              <c:strCache>
                <c:ptCount val="1"/>
                <c:pt idx="0">
                  <c:v>Series 2</c:v>
                </c:pt>
              </c:strCache>
            </c:strRef>
          </c:tx>
          <c:spPr>
            <a:solidFill>
              <a:schemeClr val="accent5"/>
            </a:solidFill>
            <a:ln>
              <a:noFill/>
            </a:ln>
            <a:effectLst/>
          </c:spPr>
          <c:invertIfNegative val="0"/>
          <c:dPt>
            <c:idx val="0"/>
            <c:invertIfNegative val="0"/>
            <c:bubble3D val="0"/>
            <c:extLst>
              <c:ext xmlns:c16="http://schemas.microsoft.com/office/drawing/2014/chart" uri="{C3380CC4-5D6E-409C-BE32-E72D297353CC}">
                <c16:uniqueId val="{00000002-6886-46B3-9CDE-4BED63F92E6A}"/>
              </c:ext>
            </c:extLst>
          </c:dPt>
          <c:dPt>
            <c:idx val="1"/>
            <c:invertIfNegative val="0"/>
            <c:bubble3D val="0"/>
            <c:extLst>
              <c:ext xmlns:c16="http://schemas.microsoft.com/office/drawing/2014/chart" uri="{C3380CC4-5D6E-409C-BE32-E72D297353CC}">
                <c16:uniqueId val="{00000004-6886-46B3-9CDE-4BED63F92E6A}"/>
              </c:ext>
            </c:extLst>
          </c:dPt>
          <c:dPt>
            <c:idx val="2"/>
            <c:invertIfNegative val="0"/>
            <c:bubble3D val="0"/>
            <c:extLst>
              <c:ext xmlns:c16="http://schemas.microsoft.com/office/drawing/2014/chart" uri="{C3380CC4-5D6E-409C-BE32-E72D297353CC}">
                <c16:uniqueId val="{00000006-6886-46B3-9CDE-4BED63F92E6A}"/>
              </c:ext>
            </c:extLst>
          </c:dPt>
          <c:dPt>
            <c:idx val="3"/>
            <c:invertIfNegative val="0"/>
            <c:bubble3D val="0"/>
            <c:extLst>
              <c:ext xmlns:c16="http://schemas.microsoft.com/office/drawing/2014/chart" uri="{C3380CC4-5D6E-409C-BE32-E72D297353CC}">
                <c16:uniqueId val="{00000008-6886-46B3-9CDE-4BED63F92E6A}"/>
              </c:ext>
            </c:extLst>
          </c:dPt>
          <c:dPt>
            <c:idx val="4"/>
            <c:invertIfNegative val="0"/>
            <c:bubble3D val="0"/>
            <c:extLst>
              <c:ext xmlns:c16="http://schemas.microsoft.com/office/drawing/2014/chart" uri="{C3380CC4-5D6E-409C-BE32-E72D297353CC}">
                <c16:uniqueId val="{0000000A-6886-46B3-9CDE-4BED63F92E6A}"/>
              </c:ext>
            </c:extLst>
          </c:dPt>
          <c:dPt>
            <c:idx val="5"/>
            <c:invertIfNegative val="0"/>
            <c:bubble3D val="0"/>
            <c:extLst>
              <c:ext xmlns:c16="http://schemas.microsoft.com/office/drawing/2014/chart" uri="{C3380CC4-5D6E-409C-BE32-E72D297353CC}">
                <c16:uniqueId val="{0000000C-6886-46B3-9CDE-4BED63F92E6A}"/>
              </c:ext>
            </c:extLst>
          </c:dPt>
          <c:dPt>
            <c:idx val="6"/>
            <c:invertIfNegative val="0"/>
            <c:bubble3D val="0"/>
            <c:extLst>
              <c:ext xmlns:c16="http://schemas.microsoft.com/office/drawing/2014/chart" uri="{C3380CC4-5D6E-409C-BE32-E72D297353CC}">
                <c16:uniqueId val="{0000000E-6886-46B3-9CDE-4BED63F92E6A}"/>
              </c:ext>
            </c:extLst>
          </c:dPt>
          <c:cat>
            <c:numRef>
              <c:f>Sheet1!$A$2:$A$8</c:f>
              <c:numCache>
                <c:formatCode>General</c:formatCode>
                <c:ptCount val="7"/>
                <c:pt idx="0">
                  <c:v>2010</c:v>
                </c:pt>
                <c:pt idx="1">
                  <c:v>2011</c:v>
                </c:pt>
                <c:pt idx="2">
                  <c:v>2012</c:v>
                </c:pt>
                <c:pt idx="3">
                  <c:v>2013</c:v>
                </c:pt>
                <c:pt idx="4">
                  <c:v>2014</c:v>
                </c:pt>
                <c:pt idx="5">
                  <c:v>2015</c:v>
                </c:pt>
                <c:pt idx="6">
                  <c:v>2016</c:v>
                </c:pt>
              </c:numCache>
            </c:numRef>
          </c:cat>
          <c:val>
            <c:numRef>
              <c:f>Sheet1!$C$2:$C$8</c:f>
              <c:numCache>
                <c:formatCode>General</c:formatCode>
                <c:ptCount val="7"/>
                <c:pt idx="0">
                  <c:v>22</c:v>
                </c:pt>
                <c:pt idx="1">
                  <c:v>32</c:v>
                </c:pt>
                <c:pt idx="2">
                  <c:v>55</c:v>
                </c:pt>
                <c:pt idx="3">
                  <c:v>55</c:v>
                </c:pt>
                <c:pt idx="4">
                  <c:v>41</c:v>
                </c:pt>
                <c:pt idx="5">
                  <c:v>38</c:v>
                </c:pt>
                <c:pt idx="6">
                  <c:v>48</c:v>
                </c:pt>
              </c:numCache>
            </c:numRef>
          </c:val>
          <c:extLst>
            <c:ext xmlns:c16="http://schemas.microsoft.com/office/drawing/2014/chart" uri="{C3380CC4-5D6E-409C-BE32-E72D297353CC}">
              <c16:uniqueId val="{0000000F-6886-46B3-9CDE-4BED63F92E6A}"/>
            </c:ext>
          </c:extLst>
        </c:ser>
        <c:dLbls>
          <c:showLegendKey val="0"/>
          <c:showVal val="0"/>
          <c:showCatName val="0"/>
          <c:showSerName val="0"/>
          <c:showPercent val="0"/>
          <c:showBubbleSize val="0"/>
        </c:dLbls>
        <c:gapWidth val="119"/>
        <c:overlap val="100"/>
        <c:axId val="-527903520"/>
        <c:axId val="-527901744"/>
      </c:barChart>
      <c:catAx>
        <c:axId val="-527903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527901744"/>
        <c:crosses val="autoZero"/>
        <c:auto val="1"/>
        <c:lblAlgn val="ctr"/>
        <c:lblOffset val="100"/>
        <c:noMultiLvlLbl val="0"/>
      </c:catAx>
      <c:valAx>
        <c:axId val="-527901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527903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593175853018394E-2"/>
          <c:y val="6.21752445694609E-2"/>
          <c:w val="0.86760613686175803"/>
          <c:h val="0.89678557133794901"/>
        </c:manualLayout>
      </c:layout>
      <c:areaChart>
        <c:grouping val="stacke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A62-4703-8586-E58FC28E0F9E}"/>
            </c:ext>
          </c:extLst>
        </c:ser>
        <c:ser>
          <c:idx val="1"/>
          <c:order val="1"/>
          <c:tx>
            <c:strRef>
              <c:f>Sheet1!$C$1</c:f>
              <c:strCache>
                <c:ptCount val="1"/>
                <c:pt idx="0">
                  <c:v>Series 2</c:v>
                </c:pt>
              </c:strCache>
            </c:strRef>
          </c:tx>
          <c:spPr>
            <a:solidFill>
              <a:srgbClr val="000000"/>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A62-4703-8586-E58FC28E0F9E}"/>
            </c:ext>
          </c:extLst>
        </c:ser>
        <c:ser>
          <c:idx val="2"/>
          <c:order val="2"/>
          <c:tx>
            <c:strRef>
              <c:f>Sheet1!$D$1</c:f>
              <c:strCache>
                <c:ptCount val="1"/>
                <c:pt idx="0">
                  <c:v>Series 3</c:v>
                </c:pt>
              </c:strCache>
            </c:strRef>
          </c:tx>
          <c:spPr>
            <a:solidFill>
              <a:schemeClr val="accent5"/>
            </a:solidFill>
            <a:ln w="25400">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A62-4703-8586-E58FC28E0F9E}"/>
            </c:ext>
          </c:extLst>
        </c:ser>
        <c:dLbls>
          <c:showLegendKey val="0"/>
          <c:showVal val="0"/>
          <c:showCatName val="0"/>
          <c:showSerName val="0"/>
          <c:showPercent val="0"/>
          <c:showBubbleSize val="0"/>
        </c:dLbls>
        <c:axId val="-984338064"/>
        <c:axId val="-984522704"/>
      </c:areaChart>
      <c:catAx>
        <c:axId val="-984338064"/>
        <c:scaling>
          <c:orientation val="minMax"/>
        </c:scaling>
        <c:delete val="1"/>
        <c:axPos val="b"/>
        <c:numFmt formatCode="General" sourceLinked="1"/>
        <c:majorTickMark val="out"/>
        <c:minorTickMark val="none"/>
        <c:tickLblPos val="nextTo"/>
        <c:crossAx val="-984522704"/>
        <c:crosses val="autoZero"/>
        <c:auto val="1"/>
        <c:lblAlgn val="ctr"/>
        <c:lblOffset val="100"/>
        <c:noMultiLvlLbl val="0"/>
      </c:catAx>
      <c:valAx>
        <c:axId val="-9845227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595959"/>
                </a:solidFill>
                <a:latin typeface="+mn-lt"/>
                <a:ea typeface="+mn-ea"/>
                <a:cs typeface="+mn-cs"/>
              </a:defRPr>
            </a:pPr>
            <a:endParaRPr lang="en-US"/>
          </a:p>
        </c:txPr>
        <c:crossAx val="-984338064"/>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6/28/2024 5:15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6/28/2024 5:15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28266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03317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92253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0904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15215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63451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65999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5684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92751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63233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67166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20295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20464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90016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814573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793203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2829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1245002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26</a:t>
            </a:fld>
            <a:endParaRPr lang="en-US"/>
          </a:p>
        </p:txBody>
      </p:sp>
    </p:spTree>
    <p:extLst>
      <p:ext uri="{BB962C8B-B14F-4D97-AF65-F5344CB8AC3E}">
        <p14:creationId xmlns:p14="http://schemas.microsoft.com/office/powerpoint/2010/main" val="511219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4160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6688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02236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97853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8162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39832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4465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128421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070220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5631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75646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286108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6683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77755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21603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685978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571336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68664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12309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493548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616856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39700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18408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388935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39508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0611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553861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233724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9016618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924446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020731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51320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6870614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61</a:t>
            </a:fld>
            <a:endParaRPr lang="en-US"/>
          </a:p>
        </p:txBody>
      </p:sp>
    </p:spTree>
    <p:extLst>
      <p:ext uri="{BB962C8B-B14F-4D97-AF65-F5344CB8AC3E}">
        <p14:creationId xmlns:p14="http://schemas.microsoft.com/office/powerpoint/2010/main" val="19171971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62</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63</a:t>
            </a:fld>
            <a:endParaRPr lang="en-US"/>
          </a:p>
        </p:txBody>
      </p:sp>
    </p:spTree>
    <p:extLst>
      <p:ext uri="{BB962C8B-B14F-4D97-AF65-F5344CB8AC3E}">
        <p14:creationId xmlns:p14="http://schemas.microsoft.com/office/powerpoint/2010/main" val="359402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286713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Times New Roman" panose="02020603050405020304" pitchFamily="18" charset="0"/>
              </a:rPr>
              <a:t>It’s always a best practice to run Accessibility Checker before sharing any presentation. We never know when our content might be forwarded more broadly.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cs typeface="Times New Roman" panose="02020603050405020304" pitchFamily="18" charset="0"/>
              </a:rPr>
              <a:t>You’ll find it under the ‘Review’ tab in PowerPoint.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Calibri" panose="020F0502020204030204" pitchFamily="34" charset="0"/>
                <a:ea typeface="Calibri" panose="020F0502020204030204" pitchFamily="34" charset="0"/>
                <a:cs typeface="Times New Roman" panose="02020603050405020304" pitchFamily="18" charset="0"/>
              </a:rPr>
              <a:t>Just as you wouldn’t send an email with typos and misspellings, you don’t want to send content that some colleagues might not be able to read.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085B0D7-F38B-4EB8-892E-DC393A26E2D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6/28/2024 5:15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19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38761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18345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307660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342898" y="-1"/>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342898" y="0"/>
            <a:ext cx="6093577" cy="6994525"/>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4280" y="1631568"/>
            <a:ext cx="3681793" cy="3169920"/>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1631565"/>
            <a:ext cx="3681412"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95406" y="1631564"/>
            <a:ext cx="3684970" cy="3161093"/>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1631566"/>
            <a:ext cx="3690937" cy="316109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307388" y="1631566"/>
            <a:ext cx="3681793" cy="3165507"/>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1631565"/>
            <a:ext cx="3681412" cy="3161095"/>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22715" y="2347335"/>
            <a:ext cx="660400" cy="660400"/>
          </a:xfrm>
          <a:prstGeom prst="rect">
            <a:avLst/>
          </a:prstGeom>
        </p:spPr>
      </p:pic>
      <p:sp>
        <p:nvSpPr>
          <p:cNvPr id="25" name="Content Placeholder 15"/>
          <p:cNvSpPr>
            <a:spLocks noGrp="1"/>
          </p:cNvSpPr>
          <p:nvPr>
            <p:ph sz="quarter" idx="26" hasCustomPrompt="1"/>
          </p:nvPr>
        </p:nvSpPr>
        <p:spPr>
          <a:xfrm>
            <a:off x="242601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4" name="Content Placeholder 15"/>
          <p:cNvSpPr>
            <a:spLocks noGrp="1"/>
          </p:cNvSpPr>
          <p:nvPr>
            <p:ph sz="quarter" idx="25" hasCustomPrompt="1"/>
          </p:nvPr>
        </p:nvSpPr>
        <p:spPr>
          <a:xfrm>
            <a:off x="465139" y="2328862"/>
            <a:ext cx="1727200" cy="685800"/>
          </a:xfrm>
          <a:prstGeom prst="rect">
            <a:avLst/>
          </a:prstGeom>
        </p:spPr>
        <p:txBody>
          <a:bodyPr>
            <a:noAutofit/>
          </a:bodyPr>
          <a:lstStyle>
            <a:lvl1pPr marL="0" indent="0">
              <a:buNone/>
              <a:defRPr sz="2000">
                <a:solidFill>
                  <a:srgbClr val="000000"/>
                </a:solidFill>
              </a:defRPr>
            </a:lvl1pPr>
          </a:lstStyle>
          <a:p>
            <a:pPr lvl="0"/>
            <a:r>
              <a:rPr lang="en-US" dirty="0"/>
              <a:t>Drop graphic here</a:t>
            </a:r>
          </a:p>
        </p:txBody>
      </p:sp>
      <p:sp>
        <p:nvSpPr>
          <p:cNvPr id="26" name="Content Placeholder 15"/>
          <p:cNvSpPr>
            <a:spLocks noGrp="1"/>
          </p:cNvSpPr>
          <p:nvPr>
            <p:ph sz="quarter" idx="27" hasCustomPrompt="1"/>
          </p:nvPr>
        </p:nvSpPr>
        <p:spPr>
          <a:xfrm>
            <a:off x="438689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7" name="Content Placeholder 15"/>
          <p:cNvSpPr>
            <a:spLocks noGrp="1"/>
          </p:cNvSpPr>
          <p:nvPr>
            <p:ph sz="quarter" idx="28" hasCustomPrompt="1"/>
          </p:nvPr>
        </p:nvSpPr>
        <p:spPr>
          <a:xfrm>
            <a:off x="634777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8" name="Content Placeholder 15"/>
          <p:cNvSpPr>
            <a:spLocks noGrp="1"/>
          </p:cNvSpPr>
          <p:nvPr>
            <p:ph sz="quarter" idx="29" hasCustomPrompt="1"/>
          </p:nvPr>
        </p:nvSpPr>
        <p:spPr>
          <a:xfrm>
            <a:off x="8308659"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
        <p:nvSpPr>
          <p:cNvPr id="29" name="Content Placeholder 15"/>
          <p:cNvSpPr>
            <a:spLocks noGrp="1"/>
          </p:cNvSpPr>
          <p:nvPr>
            <p:ph sz="quarter" idx="30" hasCustomPrompt="1"/>
          </p:nvPr>
        </p:nvSpPr>
        <p:spPr>
          <a:xfrm>
            <a:off x="10269538" y="2328862"/>
            <a:ext cx="1727200" cy="685800"/>
          </a:xfrm>
          <a:prstGeom prst="rect">
            <a:avLst/>
          </a:prstGeom>
        </p:spPr>
        <p:txBody>
          <a:bodyPr>
            <a:noAutofit/>
          </a:bodyPr>
          <a:lstStyle>
            <a:lvl1pPr marL="0" indent="0">
              <a:buNone/>
              <a:defRPr sz="2000">
                <a:solidFill>
                  <a:srgbClr val="000000"/>
                </a:solidFill>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t>Drop graphic here</a:t>
            </a:r>
          </a:p>
          <a:p>
            <a:pPr lvl="0"/>
            <a:endParaRPr lang="en-US" dirty="0"/>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0"/>
            <a:ext cx="6092825" cy="6994524"/>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4762" y="0"/>
            <a:ext cx="6093577" cy="6994524"/>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4182" y="2195637"/>
            <a:ext cx="3721892" cy="2641473"/>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2195637"/>
            <a:ext cx="3721100"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381499" y="2195637"/>
            <a:ext cx="3695702" cy="2641475"/>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2195637"/>
            <a:ext cx="369093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313791" y="2284474"/>
            <a:ext cx="3695703" cy="2552636"/>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2195637"/>
            <a:ext cx="3684587" cy="2641473"/>
          </a:xfrm>
          <a:prstGeom prst="rect">
            <a:avLst/>
          </a:prstGeom>
        </p:spPr>
        <p:txBody>
          <a:bodyPr anchor="ctr" anchorCtr="0">
            <a:noAutofit/>
          </a:bodyPr>
          <a:lstStyle>
            <a:lvl1pPr algn="ctr">
              <a:defRPr>
                <a:solidFill>
                  <a:schemeClr val="bg1"/>
                </a:solidFill>
              </a:defRPr>
            </a:lvl1pPr>
          </a:lstStyle>
          <a:p>
            <a:r>
              <a:rPr lang="en-US" dirty="0"/>
              <a:t>Drop photo here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6319" y="1549941"/>
            <a:ext cx="5950156" cy="4429840"/>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5663"/>
            <a:ext cx="5951026" cy="4400961"/>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1447"/>
            <a:ext cx="7832726" cy="4414118"/>
          </a:xfrm>
          <a:prstGeom prst="rect">
            <a:avLst/>
          </a:prstGeom>
        </p:spPr>
        <p:txBody>
          <a:bodyPr anchor="ctr" anchorCtr="0">
            <a:noAutofit/>
          </a:bodyPr>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77292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4892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 id="2147484574" r:id="rId32"/>
    <p:sldLayoutId id="2147484611" r:id="rId33"/>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hyperlink" Target="https://dapr.io/"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hyperlink" Target="https://www.diagrid.io/blog/dapr-as-a-10x-platform" TargetMode="External"/><Relationship Id="rId4" Type="http://schemas.openxmlformats.org/officeDocument/2006/relationships/hyperlink" Target="https://docs.dapr.io/reference/components-reference/supported-state-store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teams/BrandCentral/Pages/Our-products-Azure-Elements.aspx"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hyperlink" Target="mailto:CEBrand@microsoft.com" TargetMode="External"/><Relationship Id="rId5" Type="http://schemas.openxmlformats.org/officeDocument/2006/relationships/hyperlink" Target="https://microsoft.sharepoint.com/teams/BrandCentral/Pages/Bundles/Azure_spot_illustration_library.aspx" TargetMode="External"/><Relationship Id="rId4" Type="http://schemas.openxmlformats.org/officeDocument/2006/relationships/hyperlink" Target="https://microsoft.sharepoint.com/teams/BrandCentral/Search/Pages/BCPhotographyResults.aspx?k=Photography#Default=%7B%22k%22%3A%22Photography%22%2C%22o%22%3A%5B%7B%22p%22%3A%22Created%22%2C%22d%22%3A1%7D%5D%2C%22r%22%3A%5B%7B%22n%22%3A%22Refinable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hyperlink" Target="https://developer.paciellogroup.com/resources/contrastanalyser/" TargetMode="External"/><Relationship Id="rId1" Type="http://schemas.openxmlformats.org/officeDocument/2006/relationships/slideLayout" Target="../slideLayouts/slideLayout20.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38.png"/><Relationship Id="rId4" Type="http://schemas.openxmlformats.org/officeDocument/2006/relationships/hyperlink" Target="http://www.paciellogroup.com/resources/contrastAnalyser"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microsoft.sharepoint.com/teams/BrandCentral/Pages/Bundles/Azure_spot_illustration_library.aspx" TargetMode="External"/><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6.xml"/><Relationship Id="rId1" Type="http://schemas.openxmlformats.org/officeDocument/2006/relationships/slideLayout" Target="../slideLayouts/slideLayout29.xml"/><Relationship Id="rId5" Type="http://schemas.openxmlformats.org/officeDocument/2006/relationships/chart" Target="../charts/chart3.xml"/><Relationship Id="rId4" Type="http://schemas.openxmlformats.org/officeDocument/2006/relationships/chart" Target="../charts/char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hyperlink" Target="https://support.microsoft.com/en-us/office/improve-accessibility-with-the-accessibility-checker-a16f6de0-2f39-4a2b-8bd8-5ad801426c7f#bkmk_use" TargetMode="External"/><Relationship Id="rId2" Type="http://schemas.openxmlformats.org/officeDocument/2006/relationships/notesSlide" Target="../notesSlides/notesSlide60.xml"/><Relationship Id="rId1" Type="http://schemas.openxmlformats.org/officeDocument/2006/relationships/slideLayout" Target="../slideLayouts/slideLayout33.xml"/><Relationship Id="rId5" Type="http://schemas.openxmlformats.org/officeDocument/2006/relationships/image" Target="../media/image45.png"/><Relationship Id="rId4" Type="http://schemas.openxmlformats.org/officeDocument/2006/relationships/hyperlink" Target="https://aka.ms/eDADAnswerDes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GB" dirty="0"/>
              <a:t>Building Distributed applications with</a:t>
            </a:r>
            <a:br>
              <a:rPr lang="en-GB" dirty="0"/>
            </a:b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15"/>
          </p:nvPr>
        </p:nvSpPr>
        <p:spPr>
          <a:xfrm>
            <a:off x="451338" y="4436713"/>
            <a:ext cx="5521944" cy="646331"/>
          </a:xfrm>
        </p:spPr>
        <p:txBody>
          <a:bodyPr/>
          <a:lstStyle/>
          <a:p>
            <a:r>
              <a:rPr lang="en-US" dirty="0"/>
              <a:t>Piran Tata</a:t>
            </a:r>
          </a:p>
          <a:p>
            <a:r>
              <a:rPr lang="en-US" sz="1200" dirty="0"/>
              <a:t>Senior Consultant – Modern Apps</a:t>
            </a:r>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pic>
        <p:nvPicPr>
          <p:cNvPr id="11" name="Picture 10">
            <a:extLst>
              <a:ext uri="{FF2B5EF4-FFF2-40B4-BE49-F238E27FC236}">
                <a16:creationId xmlns:a16="http://schemas.microsoft.com/office/drawing/2014/main" id="{17C8A427-9A2A-5805-58CE-F68CE16436B6}"/>
              </a:ext>
            </a:extLst>
          </p:cNvPr>
          <p:cNvPicPr>
            <a:picLocks noChangeAspect="1"/>
          </p:cNvPicPr>
          <p:nvPr/>
        </p:nvPicPr>
        <p:blipFill>
          <a:blip r:embed="rId4"/>
          <a:stretch>
            <a:fillRect/>
          </a:stretch>
        </p:blipFill>
        <p:spPr>
          <a:xfrm>
            <a:off x="5160941" y="2928123"/>
            <a:ext cx="992619" cy="704088"/>
          </a:xfrm>
          <a:prstGeom prst="rect">
            <a:avLst/>
          </a:prstGeom>
        </p:spPr>
      </p:pic>
    </p:spTree>
    <p:extLst>
      <p:ext uri="{BB962C8B-B14F-4D97-AF65-F5344CB8AC3E}">
        <p14:creationId xmlns:p14="http://schemas.microsoft.com/office/powerpoint/2010/main" val="10458649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7E12764-85A1-866B-EB08-4BB36FA10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073" y="643768"/>
            <a:ext cx="5469727" cy="32344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err="1"/>
              <a:t>Dapr</a:t>
            </a:r>
            <a:r>
              <a:rPr lang="en-US" dirty="0"/>
              <a:t> - Application concepts</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a:t>Components</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Modular pieces of functionality that are used by a </a:t>
            </a:r>
            <a:r>
              <a:rPr lang="en-GB" dirty="0" err="1"/>
              <a:t>Dapr</a:t>
            </a:r>
            <a:r>
              <a:rPr lang="en-GB" dirty="0"/>
              <a:t> building block API:</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7606407" cy="1814215"/>
          </a:xfrm>
        </p:spPr>
        <p:txBody>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 building block can use any combination of components. </a:t>
            </a:r>
          </a:p>
          <a:p>
            <a:pPr marL="742950" lvl="2" indent="-285750">
              <a:buFont typeface="Arial" panose="020B0604020202020204" pitchFamily="34" charset="0"/>
              <a:buChar char="•"/>
            </a:pPr>
            <a:r>
              <a:rPr lang="en-GB" dirty="0"/>
              <a:t>Example: the actors and the state management building blocks both use state components.</a:t>
            </a:r>
          </a:p>
          <a:p>
            <a:pPr marL="285750" indent="-285750">
              <a:buFont typeface="Arial" panose="020B0604020202020204" pitchFamily="34" charset="0"/>
              <a:buChar char="•"/>
            </a:pPr>
            <a:r>
              <a:rPr lang="en-GB" dirty="0"/>
              <a:t>Delivers the required functionality via a backing component platform technology.</a:t>
            </a:r>
          </a:p>
          <a:p>
            <a:pPr marL="285750" indent="-285750">
              <a:buFont typeface="Arial" panose="020B0604020202020204" pitchFamily="34" charset="0"/>
              <a:buChar char="•"/>
            </a:pPr>
            <a:r>
              <a:rPr lang="en-GB" dirty="0"/>
              <a:t>Design time configuration via YAML.</a:t>
            </a:r>
          </a:p>
          <a:p>
            <a:pPr marL="285750" indent="-285750">
              <a:buFont typeface="Arial" panose="020B0604020202020204" pitchFamily="34" charset="0"/>
              <a:buChar char="•"/>
            </a:pPr>
            <a:r>
              <a:rPr lang="en-GB" dirty="0"/>
              <a:t>Built in and Pluggable components (Define your own).</a:t>
            </a:r>
          </a:p>
          <a:p>
            <a:pPr marL="285750" indent="-285750">
              <a:buFont typeface="Arial" panose="020B0604020202020204" pitchFamily="34" charset="0"/>
              <a:buChar char="•"/>
            </a:pPr>
            <a:r>
              <a:rPr lang="en-GB" dirty="0"/>
              <a:t>Large library of Public Components – Can contribute your own.</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40480476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60995C5-A708-02F4-1CF9-A0DA16253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613" y="3418181"/>
            <a:ext cx="5760945" cy="322389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err="1"/>
              <a:t>Dapr</a:t>
            </a:r>
            <a:r>
              <a:rPr lang="en-US" dirty="0"/>
              <a:t> - Application concepts</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err="1"/>
              <a:t>Dapr</a:t>
            </a:r>
            <a:r>
              <a:rPr lang="en-GB" dirty="0"/>
              <a:t> Control Plane</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A collection of services that are part of a </a:t>
            </a:r>
            <a:r>
              <a:rPr lang="en-GB" dirty="0" err="1"/>
              <a:t>Dapr</a:t>
            </a:r>
            <a:r>
              <a:rPr lang="en-GB" dirty="0"/>
              <a:t> installation on a hosting platform</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8" y="3323870"/>
            <a:ext cx="6327066" cy="910762"/>
          </a:xfrm>
        </p:spPr>
        <p:txBody>
          <a:bodyPr/>
          <a:lstStyle/>
          <a:p>
            <a:pPr marL="285750" indent="-285750">
              <a:buFont typeface="Arial" panose="020B0604020202020204" pitchFamily="34" charset="0"/>
              <a:buChar char="•"/>
            </a:pPr>
            <a:endParaRPr lang="en-GB" dirty="0"/>
          </a:p>
          <a:p>
            <a:r>
              <a:rPr lang="en-GB" b="0" i="0" dirty="0">
                <a:solidFill>
                  <a:srgbClr val="222222"/>
                </a:solidFill>
                <a:effectLst/>
                <a:highlight>
                  <a:srgbClr val="FFFFFF"/>
                </a:highlight>
                <a:latin typeface="open sans" panose="020B0606030504020204" pitchFamily="34" charset="0"/>
              </a:rPr>
              <a:t>Allows </a:t>
            </a:r>
            <a:r>
              <a:rPr lang="en-GB" b="0" i="0" dirty="0" err="1">
                <a:solidFill>
                  <a:srgbClr val="222222"/>
                </a:solidFill>
                <a:effectLst/>
                <a:highlight>
                  <a:srgbClr val="FFFFFF"/>
                </a:highlight>
                <a:latin typeface="open sans" panose="020B0606030504020204" pitchFamily="34" charset="0"/>
              </a:rPr>
              <a:t>Dapr</a:t>
            </a:r>
            <a:r>
              <a:rPr lang="en-GB" b="0" i="0" dirty="0">
                <a:solidFill>
                  <a:srgbClr val="222222"/>
                </a:solidFill>
                <a:effectLst/>
                <a:highlight>
                  <a:srgbClr val="FFFFFF"/>
                </a:highlight>
                <a:latin typeface="open sans" panose="020B0606030504020204" pitchFamily="34" charset="0"/>
              </a:rPr>
              <a:t>-enabled applications to run on the platform and handles </a:t>
            </a:r>
            <a:r>
              <a:rPr lang="en-GB" b="0" i="0" dirty="0" err="1">
                <a:solidFill>
                  <a:srgbClr val="222222"/>
                </a:solidFill>
                <a:effectLst/>
                <a:highlight>
                  <a:srgbClr val="FFFFFF"/>
                </a:highlight>
                <a:latin typeface="open sans" panose="020B0606030504020204" pitchFamily="34" charset="0"/>
              </a:rPr>
              <a:t>Dapr</a:t>
            </a:r>
            <a:r>
              <a:rPr lang="en-GB" b="0" i="0" dirty="0">
                <a:solidFill>
                  <a:srgbClr val="222222"/>
                </a:solidFill>
                <a:effectLst/>
                <a:highlight>
                  <a:srgbClr val="FFFFFF"/>
                </a:highlight>
                <a:latin typeface="open sans" panose="020B0606030504020204" pitchFamily="34" charset="0"/>
              </a:rPr>
              <a:t> capabilities such as actor placement, </a:t>
            </a:r>
            <a:r>
              <a:rPr lang="en-GB" b="0" i="0" dirty="0" err="1">
                <a:solidFill>
                  <a:srgbClr val="222222"/>
                </a:solidFill>
                <a:effectLst/>
                <a:highlight>
                  <a:srgbClr val="FFFFFF"/>
                </a:highlight>
                <a:latin typeface="open sans" panose="020B0606030504020204" pitchFamily="34" charset="0"/>
              </a:rPr>
              <a:t>Dapr</a:t>
            </a:r>
            <a:r>
              <a:rPr lang="en-GB" b="0" i="0" dirty="0">
                <a:solidFill>
                  <a:srgbClr val="222222"/>
                </a:solidFill>
                <a:effectLst/>
                <a:highlight>
                  <a:srgbClr val="FFFFFF"/>
                </a:highlight>
                <a:latin typeface="open sans" panose="020B0606030504020204" pitchFamily="34" charset="0"/>
              </a:rPr>
              <a:t> sidecar injection, or certificate issuance/rollover.</a:t>
            </a:r>
            <a:endParaRPr lang="en-GB" dirty="0"/>
          </a:p>
        </p:txBody>
      </p:sp>
    </p:spTree>
    <p:extLst>
      <p:ext uri="{BB962C8B-B14F-4D97-AF65-F5344CB8AC3E}">
        <p14:creationId xmlns:p14="http://schemas.microsoft.com/office/powerpoint/2010/main" val="224658532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Demo – Part 1:</a:t>
            </a:r>
            <a:br>
              <a:rPr lang="en-US" dirty="0"/>
            </a:br>
            <a:r>
              <a:rPr lang="en-US" dirty="0" err="1"/>
              <a:t>Dapr</a:t>
            </a:r>
            <a:r>
              <a:rPr lang="en-US" dirty="0"/>
              <a:t> Publish and subscribe</a:t>
            </a:r>
          </a:p>
        </p:txBody>
      </p:sp>
    </p:spTree>
    <p:extLst>
      <p:ext uri="{BB962C8B-B14F-4D97-AF65-F5344CB8AC3E}">
        <p14:creationId xmlns:p14="http://schemas.microsoft.com/office/powerpoint/2010/main" val="1529312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t>
            </a:r>
            <a:r>
              <a:rPr lang="en-US" dirty="0" err="1"/>
              <a:t>Dapr</a:t>
            </a:r>
            <a:r>
              <a:rPr lang="en-US" dirty="0"/>
              <a:t> Publish and subscribe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262432"/>
          </a:xfrm>
        </p:spPr>
        <p:txBody>
          <a:bodyPr/>
          <a:lstStyle/>
          <a:p>
            <a:r>
              <a:rPr lang="en-US" dirty="0"/>
              <a:t>Demonstrate the </a:t>
            </a:r>
            <a:r>
              <a:rPr lang="en-US" dirty="0" err="1"/>
              <a:t>Dapr</a:t>
            </a:r>
            <a:r>
              <a:rPr lang="en-US" dirty="0"/>
              <a:t> </a:t>
            </a:r>
            <a:r>
              <a:rPr lang="en-GB" i="1" dirty="0"/>
              <a:t>pub/sub</a:t>
            </a:r>
            <a:r>
              <a:rPr lang="en-GB" dirty="0"/>
              <a:t> API </a:t>
            </a:r>
            <a:r>
              <a:rPr lang="en-GB" i="1" dirty="0"/>
              <a:t>building block.</a:t>
            </a:r>
          </a:p>
          <a:p>
            <a:endParaRPr lang="en-GB" i="1" dirty="0"/>
          </a:p>
          <a:p>
            <a:r>
              <a:rPr lang="en-GB" dirty="0"/>
              <a:t>Hosted via Azure Container Apps</a:t>
            </a:r>
            <a:endParaRPr lang="en-US" dirty="0"/>
          </a:p>
          <a:p>
            <a:pPr marL="742950" lvl="2" indent="-285750">
              <a:buFont typeface="Arial" panose="020B0604020202020204" pitchFamily="34" charset="0"/>
              <a:buChar char="•"/>
            </a:pPr>
            <a:r>
              <a:rPr lang="en-GB" dirty="0"/>
              <a:t>First class support for integrating with </a:t>
            </a:r>
            <a:r>
              <a:rPr lang="en-GB" dirty="0" err="1"/>
              <a:t>Dapr</a:t>
            </a:r>
            <a:r>
              <a:rPr lang="en-GB" dirty="0"/>
              <a:t>, </a:t>
            </a:r>
            <a:r>
              <a:rPr lang="en-GB" dirty="0" err="1"/>
              <a:t>Dapr</a:t>
            </a:r>
            <a:r>
              <a:rPr lang="en-GB" dirty="0"/>
              <a:t> Component registrations etc.</a:t>
            </a:r>
          </a:p>
          <a:p>
            <a:pPr marL="742950" lvl="2" indent="-285750">
              <a:buFont typeface="Arial" panose="020B0604020202020204" pitchFamily="34" charset="0"/>
              <a:buChar char="•"/>
            </a:pPr>
            <a:r>
              <a:rPr lang="en-GB" dirty="0"/>
              <a:t>Configuring </a:t>
            </a:r>
            <a:r>
              <a:rPr lang="en-GB" dirty="0" err="1"/>
              <a:t>Dapr</a:t>
            </a:r>
            <a:r>
              <a:rPr lang="en-GB" dirty="0"/>
              <a:t> Sidecars on your container app, creates a secondary process alongside your application code that simplifies application intercommunication with </a:t>
            </a:r>
            <a:r>
              <a:rPr lang="en-GB" dirty="0" err="1"/>
              <a:t>Dapr</a:t>
            </a:r>
            <a:r>
              <a:rPr lang="en-GB" dirty="0"/>
              <a:t> via HTTP or </a:t>
            </a:r>
            <a:r>
              <a:rPr lang="en-GB" dirty="0" err="1"/>
              <a:t>gRPC</a:t>
            </a:r>
            <a:r>
              <a:rPr lang="en-GB" dirty="0"/>
              <a:t>.</a:t>
            </a:r>
          </a:p>
          <a:p>
            <a:endParaRPr lang="en-GB" dirty="0"/>
          </a:p>
          <a:p>
            <a:r>
              <a:rPr lang="en-GB" dirty="0"/>
              <a:t>Demo – Simple Chat Application with Client and Server semantics</a:t>
            </a:r>
            <a:endParaRPr lang="en-US" dirty="0"/>
          </a:p>
          <a:p>
            <a:pPr marL="800100" lvl="2" indent="-342900">
              <a:buFont typeface="Arial" panose="020B0604020202020204" pitchFamily="34" charset="0"/>
              <a:buChar char="•"/>
            </a:pPr>
            <a:r>
              <a:rPr lang="en-US" dirty="0" err="1"/>
              <a:t>Dapr</a:t>
            </a:r>
            <a:r>
              <a:rPr lang="en-US" dirty="0"/>
              <a:t> “</a:t>
            </a:r>
            <a:r>
              <a:rPr lang="en-US" i="1" dirty="0" err="1"/>
              <a:t>pubsub</a:t>
            </a:r>
            <a:r>
              <a:rPr lang="en-US" i="1" dirty="0"/>
              <a:t>”</a:t>
            </a:r>
            <a:r>
              <a:rPr lang="en-US" dirty="0"/>
              <a:t> Component used to interact with Azure Service Bus Topic: </a:t>
            </a:r>
            <a:r>
              <a:rPr lang="en-US" i="1" dirty="0" err="1">
                <a:solidFill>
                  <a:schemeClr val="tx1"/>
                </a:solidFill>
              </a:rPr>
              <a:t>pubsub.azure.servicebus</a:t>
            </a:r>
            <a:endParaRPr lang="en-US" i="1" dirty="0">
              <a:solidFill>
                <a:schemeClr val="tx1"/>
              </a:solidFill>
            </a:endParaRPr>
          </a:p>
          <a:p>
            <a:pPr marL="800100" lvl="2" indent="-342900">
              <a:buFont typeface="Arial" panose="020B0604020202020204" pitchFamily="34" charset="0"/>
              <a:buChar char="•"/>
            </a:pPr>
            <a:r>
              <a:rPr lang="en-US" dirty="0"/>
              <a:t>Client posts messages via </a:t>
            </a:r>
            <a:r>
              <a:rPr lang="en-US" dirty="0" err="1"/>
              <a:t>Dapr</a:t>
            </a:r>
            <a:r>
              <a:rPr lang="en-US" dirty="0"/>
              <a:t> Sidecar(Client): </a:t>
            </a:r>
            <a:r>
              <a:rPr lang="en-US" i="1" dirty="0">
                <a:solidFill>
                  <a:schemeClr val="tx1"/>
                </a:solidFill>
              </a:rPr>
              <a:t>POST /dapr.proto.runtime.v1.Dapr/</a:t>
            </a:r>
            <a:r>
              <a:rPr lang="en-US" i="1" dirty="0" err="1">
                <a:solidFill>
                  <a:schemeClr val="tx1"/>
                </a:solidFill>
              </a:rPr>
              <a:t>PublishEvent</a:t>
            </a:r>
            <a:endParaRPr lang="en-US" dirty="0">
              <a:solidFill>
                <a:schemeClr val="tx1"/>
              </a:solidFill>
            </a:endParaRPr>
          </a:p>
          <a:p>
            <a:pPr marL="800100" lvl="2" indent="-342900">
              <a:buFont typeface="Arial" panose="020B0604020202020204" pitchFamily="34" charset="0"/>
              <a:buChar char="•"/>
            </a:pPr>
            <a:r>
              <a:rPr lang="en-US" dirty="0"/>
              <a:t>Server Endpoint notified of incoming chat message by </a:t>
            </a:r>
            <a:r>
              <a:rPr lang="en-US" dirty="0" err="1"/>
              <a:t>Dapr</a:t>
            </a:r>
            <a:r>
              <a:rPr lang="en-US" dirty="0"/>
              <a:t> Sidecar(Server)</a:t>
            </a:r>
          </a:p>
          <a:p>
            <a:pPr marL="800100" lvl="2" indent="-342900">
              <a:buFont typeface="Arial" panose="020B0604020202020204" pitchFamily="34" charset="0"/>
              <a:buChar char="•"/>
            </a:pPr>
            <a:r>
              <a:rPr lang="en-US" dirty="0"/>
              <a:t>All application code is unaware that the pub/sub functionality is being fulfilled by Azure Service Bus.</a:t>
            </a:r>
          </a:p>
          <a:p>
            <a:pPr marL="800100" lvl="2" indent="-342900">
              <a:buFont typeface="Arial" panose="020B0604020202020204" pitchFamily="34" charset="0"/>
              <a:buChar char="•"/>
            </a:pPr>
            <a:endParaRPr lang="en-GB" dirty="0"/>
          </a:p>
        </p:txBody>
      </p:sp>
    </p:spTree>
    <p:extLst>
      <p:ext uri="{BB962C8B-B14F-4D97-AF65-F5344CB8AC3E}">
        <p14:creationId xmlns:p14="http://schemas.microsoft.com/office/powerpoint/2010/main" val="23900658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162603-798C-85AD-6616-2274C11B7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501" y="576232"/>
            <a:ext cx="8405086" cy="584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7294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t>
            </a:r>
            <a:r>
              <a:rPr lang="en-US" dirty="0" err="1"/>
              <a:t>Dapr</a:t>
            </a:r>
            <a:r>
              <a:rPr lang="en-US" dirty="0"/>
              <a:t> Publish and subscribe</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07777"/>
          </a:xfrm>
        </p:spPr>
        <p:txBody>
          <a:bodyPr/>
          <a:lstStyle/>
          <a:p>
            <a:pPr marL="0" indent="0">
              <a:buNone/>
            </a:pPr>
            <a:r>
              <a:rPr lang="en-GB" dirty="0"/>
              <a:t>Demo</a:t>
            </a:r>
            <a:r>
              <a:rPr lang="en-GB" i="1" dirty="0"/>
              <a:t>…..</a:t>
            </a:r>
          </a:p>
        </p:txBody>
      </p:sp>
    </p:spTree>
    <p:extLst>
      <p:ext uri="{BB962C8B-B14F-4D97-AF65-F5344CB8AC3E}">
        <p14:creationId xmlns:p14="http://schemas.microsoft.com/office/powerpoint/2010/main" val="29035699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Demo – Part 2:</a:t>
            </a:r>
            <a:br>
              <a:rPr lang="en-US" dirty="0"/>
            </a:br>
            <a:r>
              <a:rPr lang="en-US" dirty="0"/>
              <a:t>Actors in </a:t>
            </a:r>
            <a:r>
              <a:rPr lang="en-US" dirty="0" err="1"/>
              <a:t>Dapr</a:t>
            </a:r>
            <a:endParaRPr lang="en-US" dirty="0"/>
          </a:p>
        </p:txBody>
      </p:sp>
    </p:spTree>
    <p:extLst>
      <p:ext uri="{BB962C8B-B14F-4D97-AF65-F5344CB8AC3E}">
        <p14:creationId xmlns:p14="http://schemas.microsoft.com/office/powerpoint/2010/main" val="4084694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Actors in </a:t>
            </a:r>
            <a:r>
              <a:rPr lang="en-US" dirty="0" err="1"/>
              <a:t>Dapr</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2123658"/>
          </a:xfrm>
        </p:spPr>
        <p:txBody>
          <a:bodyPr/>
          <a:lstStyle/>
          <a:p>
            <a:r>
              <a:rPr lang="en-US" dirty="0"/>
              <a:t>Demonstrate the </a:t>
            </a:r>
            <a:r>
              <a:rPr lang="en-US" dirty="0" err="1"/>
              <a:t>Dapr</a:t>
            </a:r>
            <a:r>
              <a:rPr lang="en-US" dirty="0"/>
              <a:t> </a:t>
            </a:r>
            <a:r>
              <a:rPr lang="en-GB" i="1" dirty="0"/>
              <a:t>Actor</a:t>
            </a:r>
            <a:r>
              <a:rPr lang="en-GB" dirty="0"/>
              <a:t> API </a:t>
            </a:r>
            <a:r>
              <a:rPr lang="en-GB" i="1" dirty="0"/>
              <a:t>building block.</a:t>
            </a:r>
          </a:p>
          <a:p>
            <a:pPr marL="0" indent="0">
              <a:buNone/>
            </a:pPr>
            <a:endParaRPr lang="en-GB" i="1" dirty="0"/>
          </a:p>
          <a:p>
            <a:pPr marL="800100" lvl="2" indent="-342900">
              <a:buFont typeface="Arial" panose="020B0604020202020204" pitchFamily="34" charset="0"/>
              <a:buChar char="•"/>
            </a:pPr>
            <a:r>
              <a:rPr lang="en-GB" dirty="0" err="1"/>
              <a:t>Dapr</a:t>
            </a:r>
            <a:r>
              <a:rPr lang="en-GB" dirty="0"/>
              <a:t> includes a runtime that specifically implements the Virtual Actor pattern.</a:t>
            </a:r>
          </a:p>
          <a:p>
            <a:pPr marL="800100" lvl="2" indent="-342900">
              <a:buFont typeface="Arial" panose="020B0604020202020204" pitchFamily="34" charset="0"/>
              <a:buChar char="•"/>
            </a:pPr>
            <a:r>
              <a:rPr lang="en-GB" dirty="0"/>
              <a:t>The actor pattern describes actors as the lowest-level “unit of computation”.</a:t>
            </a:r>
          </a:p>
          <a:p>
            <a:pPr marL="800100" lvl="2" indent="-342900">
              <a:buFont typeface="Arial" panose="020B0604020202020204" pitchFamily="34" charset="0"/>
              <a:buChar char="•"/>
            </a:pPr>
            <a:r>
              <a:rPr lang="en-GB" dirty="0"/>
              <a:t>Code is written in a self-contained unit (called an </a:t>
            </a:r>
            <a:r>
              <a:rPr lang="en-GB" i="1" dirty="0"/>
              <a:t>Actor</a:t>
            </a:r>
            <a:r>
              <a:rPr lang="en-GB" dirty="0"/>
              <a:t>) that receives messages and processes them </a:t>
            </a:r>
            <a:r>
              <a:rPr lang="en-GB" i="1" dirty="0"/>
              <a:t>one-at-a-time</a:t>
            </a:r>
            <a:r>
              <a:rPr lang="en-GB" dirty="0"/>
              <a:t>, without any kind of concurrency or threading.</a:t>
            </a:r>
          </a:p>
          <a:p>
            <a:pPr marL="800100" lvl="2" indent="-342900">
              <a:buFont typeface="Arial" panose="020B0604020202020204" pitchFamily="34" charset="0"/>
              <a:buChar char="•"/>
            </a:pPr>
            <a:r>
              <a:rPr lang="en-GB" dirty="0"/>
              <a:t>Every actor is defined as an instance of an actor type, identical to the way an object is an instance of a class.</a:t>
            </a:r>
          </a:p>
          <a:p>
            <a:pPr marL="800100" lvl="2" indent="-342900">
              <a:buFont typeface="Arial" panose="020B0604020202020204" pitchFamily="34" charset="0"/>
              <a:buChar char="•"/>
            </a:pPr>
            <a:r>
              <a:rPr lang="en-GB" dirty="0"/>
              <a:t>Actors of the same “type” can be distributed on various nodes across a cluster.</a:t>
            </a:r>
          </a:p>
          <a:p>
            <a:pPr marL="800100" lvl="2" indent="-342900">
              <a:buFont typeface="Arial" panose="020B0604020202020204" pitchFamily="34" charset="0"/>
              <a:buChar char="•"/>
            </a:pPr>
            <a:r>
              <a:rPr lang="en-GB" dirty="0"/>
              <a:t>Each Actor is uniquely identified by an actor ID.</a:t>
            </a:r>
          </a:p>
        </p:txBody>
      </p:sp>
    </p:spTree>
    <p:extLst>
      <p:ext uri="{BB962C8B-B14F-4D97-AF65-F5344CB8AC3E}">
        <p14:creationId xmlns:p14="http://schemas.microsoft.com/office/powerpoint/2010/main" val="1625203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Actors in </a:t>
            </a:r>
            <a:r>
              <a:rPr lang="en-US" dirty="0" err="1"/>
              <a:t>Dapr</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10380548" cy="2339102"/>
          </a:xfrm>
        </p:spPr>
        <p:txBody>
          <a:bodyPr/>
          <a:lstStyle/>
          <a:p>
            <a:r>
              <a:rPr lang="en-GB" dirty="0"/>
              <a:t>Demo – Bank Account Actor that can process Transactions</a:t>
            </a:r>
          </a:p>
          <a:p>
            <a:pPr marL="0" indent="0">
              <a:buNone/>
            </a:pPr>
            <a:endParaRPr lang="en-US" dirty="0"/>
          </a:p>
          <a:p>
            <a:pPr marL="800100" lvl="2" indent="-342900">
              <a:buFont typeface="Arial" panose="020B0604020202020204" pitchFamily="34" charset="0"/>
              <a:buChar char="•"/>
            </a:pPr>
            <a:r>
              <a:rPr lang="en-US" dirty="0" err="1"/>
              <a:t>Dapr</a:t>
            </a:r>
            <a:r>
              <a:rPr lang="en-US" dirty="0"/>
              <a:t> “</a:t>
            </a:r>
            <a:r>
              <a:rPr lang="en-US" i="1" dirty="0"/>
              <a:t>state”</a:t>
            </a:r>
            <a:r>
              <a:rPr lang="en-US" dirty="0"/>
              <a:t> Component used to </a:t>
            </a:r>
            <a:r>
              <a:rPr lang="en-US"/>
              <a:t>persist Actor-State </a:t>
            </a:r>
            <a:r>
              <a:rPr lang="en-US" dirty="0"/>
              <a:t>in Azure Cosmos DB: </a:t>
            </a:r>
            <a:r>
              <a:rPr lang="en-US" i="1" dirty="0" err="1">
                <a:solidFill>
                  <a:schemeClr val="tx1"/>
                </a:solidFill>
              </a:rPr>
              <a:t>state.azure.cosmosdb</a:t>
            </a:r>
            <a:endParaRPr lang="en-US" i="1" dirty="0">
              <a:solidFill>
                <a:schemeClr val="tx1"/>
              </a:solidFill>
            </a:endParaRPr>
          </a:p>
          <a:p>
            <a:pPr marL="800100" lvl="2" indent="-342900">
              <a:buFont typeface="Arial" panose="020B0604020202020204" pitchFamily="34" charset="0"/>
              <a:buChar char="•"/>
            </a:pPr>
            <a:r>
              <a:rPr lang="en-US" dirty="0"/>
              <a:t>Server capable of hosting instances of a “</a:t>
            </a:r>
            <a:r>
              <a:rPr lang="en-US" i="1" dirty="0" err="1"/>
              <a:t>BankAccountActor</a:t>
            </a:r>
            <a:r>
              <a:rPr lang="en-US" dirty="0"/>
              <a:t>”.</a:t>
            </a:r>
          </a:p>
          <a:p>
            <a:pPr marL="800100" lvl="2" indent="-342900">
              <a:buFont typeface="Arial" panose="020B0604020202020204" pitchFamily="34" charset="0"/>
              <a:buChar char="•"/>
            </a:pPr>
            <a:r>
              <a:rPr lang="en-US" dirty="0"/>
              <a:t>Client posts messages via </a:t>
            </a:r>
            <a:r>
              <a:rPr lang="en-US" dirty="0" err="1"/>
              <a:t>Dapr</a:t>
            </a:r>
            <a:r>
              <a:rPr lang="en-US" dirty="0"/>
              <a:t> Actor Proxy: </a:t>
            </a:r>
            <a:r>
              <a:rPr lang="en-GB" i="1" dirty="0">
                <a:solidFill>
                  <a:schemeClr val="tx1"/>
                </a:solidFill>
              </a:rPr>
              <a:t>PUT /v1.0/actors/</a:t>
            </a:r>
            <a:r>
              <a:rPr lang="en-GB" i="1" dirty="0" err="1">
                <a:solidFill>
                  <a:schemeClr val="tx1"/>
                </a:solidFill>
              </a:rPr>
              <a:t>BankAccountActor</a:t>
            </a:r>
            <a:r>
              <a:rPr lang="en-GB" i="1" dirty="0">
                <a:solidFill>
                  <a:schemeClr val="tx1"/>
                </a:solidFill>
              </a:rPr>
              <a:t>/BA123/method/</a:t>
            </a:r>
            <a:r>
              <a:rPr lang="en-GB" i="1" dirty="0" err="1">
                <a:solidFill>
                  <a:schemeClr val="tx1"/>
                </a:solidFill>
              </a:rPr>
              <a:t>AddTransactionAsync</a:t>
            </a:r>
            <a:endParaRPr lang="en-US" dirty="0">
              <a:solidFill>
                <a:schemeClr val="tx1"/>
              </a:solidFill>
            </a:endParaRPr>
          </a:p>
          <a:p>
            <a:pPr marL="800100" lvl="2" indent="-342900">
              <a:buFont typeface="Arial" panose="020B0604020202020204" pitchFamily="34" charset="0"/>
              <a:buChar char="•"/>
            </a:pPr>
            <a:r>
              <a:rPr lang="en-US" dirty="0" err="1"/>
              <a:t>Dapr</a:t>
            </a:r>
            <a:r>
              <a:rPr lang="en-US" dirty="0"/>
              <a:t> (via server sidecar) invokes </a:t>
            </a:r>
            <a:r>
              <a:rPr lang="en-US" i="1" dirty="0" err="1"/>
              <a:t>BankAccountActor</a:t>
            </a:r>
            <a:r>
              <a:rPr lang="en-US" dirty="0"/>
              <a:t> instance on Server. The logic stores the transaction to the “</a:t>
            </a:r>
            <a:r>
              <a:rPr lang="en-US" i="1" dirty="0"/>
              <a:t>Actor State</a:t>
            </a:r>
            <a:r>
              <a:rPr lang="en-US" dirty="0"/>
              <a:t>” (representing the ledger): </a:t>
            </a:r>
            <a:r>
              <a:rPr lang="en-GB" i="1" dirty="0">
                <a:solidFill>
                  <a:schemeClr val="tx1"/>
                </a:solidFill>
              </a:rPr>
              <a:t>PUT /v1.0/actors/</a:t>
            </a:r>
            <a:r>
              <a:rPr lang="en-GB" i="1" dirty="0" err="1">
                <a:solidFill>
                  <a:schemeClr val="tx1"/>
                </a:solidFill>
              </a:rPr>
              <a:t>BankAccountActor</a:t>
            </a:r>
            <a:r>
              <a:rPr lang="en-GB" i="1" dirty="0">
                <a:solidFill>
                  <a:schemeClr val="tx1"/>
                </a:solidFill>
              </a:rPr>
              <a:t>/BA123/state</a:t>
            </a:r>
            <a:endParaRPr lang="en-US" i="1" dirty="0">
              <a:solidFill>
                <a:schemeClr val="tx1"/>
              </a:solidFill>
            </a:endParaRPr>
          </a:p>
          <a:p>
            <a:pPr marL="800100" lvl="2" indent="-342900">
              <a:buFont typeface="Arial" panose="020B0604020202020204" pitchFamily="34" charset="0"/>
              <a:buChar char="•"/>
            </a:pPr>
            <a:r>
              <a:rPr lang="en-US" dirty="0"/>
              <a:t>Actor Timer used to periodically process “pending” transactions. </a:t>
            </a:r>
          </a:p>
          <a:p>
            <a:pPr marL="800100" lvl="2" indent="-342900">
              <a:buFont typeface="Arial" panose="020B0604020202020204" pitchFamily="34" charset="0"/>
              <a:buChar char="•"/>
            </a:pPr>
            <a:r>
              <a:rPr lang="en-US" dirty="0"/>
              <a:t>All application code is unaware that the Azure Cosmos DB is being used to store Actor State.</a:t>
            </a:r>
          </a:p>
          <a:p>
            <a:pPr marL="800100" lvl="2" indent="-342900">
              <a:buFont typeface="Arial" panose="020B0604020202020204" pitchFamily="34" charset="0"/>
              <a:buChar char="•"/>
            </a:pPr>
            <a:endParaRPr lang="en-GB" dirty="0"/>
          </a:p>
        </p:txBody>
      </p:sp>
    </p:spTree>
    <p:extLst>
      <p:ext uri="{BB962C8B-B14F-4D97-AF65-F5344CB8AC3E}">
        <p14:creationId xmlns:p14="http://schemas.microsoft.com/office/powerpoint/2010/main" val="31858970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6797288-CAE1-FAC8-A06F-2D0DFE31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799" y="826587"/>
            <a:ext cx="9317659" cy="534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260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endParaRPr lang="en-US" dirty="0"/>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5378182"/>
            <a:ext cx="11533187" cy="444609"/>
          </a:xfrm>
        </p:spPr>
        <p:txBody>
          <a:bodyPr/>
          <a:lstStyle/>
          <a:p>
            <a:pPr marL="342900" indent="-342900">
              <a:buFont typeface="Arial" panose="020B0604020202020204" pitchFamily="34" charset="0"/>
              <a:buChar char="•"/>
            </a:pPr>
            <a:r>
              <a:rPr lang="en-GB" sz="1400" dirty="0">
                <a:solidFill>
                  <a:srgbClr val="2F2F2F"/>
                </a:solidFill>
                <a:highlight>
                  <a:srgbClr val="FFFFFF"/>
                </a:highlight>
                <a:latin typeface="Segoe UI" panose="020B0502040204020203" pitchFamily="34" charset="0"/>
              </a:rPr>
              <a:t>Provision a world-leading supercomputer dedicated to weather and climate.</a:t>
            </a:r>
          </a:p>
          <a:p>
            <a:pPr marL="342900" indent="-342900">
              <a:buFont typeface="Arial" panose="020B0604020202020204" pitchFamily="34" charset="0"/>
              <a:buChar char="•"/>
            </a:pPr>
            <a:r>
              <a:rPr lang="en-GB" sz="1400" dirty="0">
                <a:solidFill>
                  <a:srgbClr val="2F2F2F"/>
                </a:solidFill>
                <a:highlight>
                  <a:srgbClr val="FFFFFF"/>
                </a:highlight>
                <a:latin typeface="Segoe UI" panose="020B0502040204020203" pitchFamily="34" charset="0"/>
              </a:rPr>
              <a:t>Will be in the top 25 supercomputers in the world - twice as powerful as any other in the UK.</a:t>
            </a:r>
            <a:endParaRPr lang="en-US" sz="1400" dirty="0">
              <a:solidFill>
                <a:srgbClr val="2F2F2F"/>
              </a:solidFill>
              <a:highlight>
                <a:srgbClr val="FFFFFF"/>
              </a:highlight>
              <a:latin typeface="Segoe UI" panose="020B0502040204020203" pitchFamily="34" charset="0"/>
            </a:endParaRPr>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pic>
        <p:nvPicPr>
          <p:cNvPr id="2" name="Picture 1">
            <a:extLst>
              <a:ext uri="{FF2B5EF4-FFF2-40B4-BE49-F238E27FC236}">
                <a16:creationId xmlns:a16="http://schemas.microsoft.com/office/drawing/2014/main" id="{B23A4207-F551-9704-40AC-4AF232E61A43}"/>
              </a:ext>
            </a:extLst>
          </p:cNvPr>
          <p:cNvPicPr>
            <a:picLocks noChangeAspect="1"/>
          </p:cNvPicPr>
          <p:nvPr/>
        </p:nvPicPr>
        <p:blipFill>
          <a:blip r:embed="rId3"/>
          <a:stretch>
            <a:fillRect/>
          </a:stretch>
        </p:blipFill>
        <p:spPr>
          <a:xfrm>
            <a:off x="8075846" y="2583927"/>
            <a:ext cx="1829468" cy="1297685"/>
          </a:xfrm>
          <a:prstGeom prst="rect">
            <a:avLst/>
          </a:prstGeom>
        </p:spPr>
      </p:pic>
      <p:pic>
        <p:nvPicPr>
          <p:cNvPr id="3" name="Picture 4">
            <a:extLst>
              <a:ext uri="{FF2B5EF4-FFF2-40B4-BE49-F238E27FC236}">
                <a16:creationId xmlns:a16="http://schemas.microsoft.com/office/drawing/2014/main" id="{8AAEA9A5-DD23-4F78-2748-CBBE43662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0494" y="167395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534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410369"/>
          </a:xfrm>
        </p:spPr>
        <p:txBody>
          <a:bodyPr/>
          <a:lstStyle/>
          <a:p>
            <a:r>
              <a:rPr lang="en-US" dirty="0"/>
              <a:t>Demo – Actors in </a:t>
            </a:r>
            <a:r>
              <a:rPr lang="en-US" dirty="0" err="1"/>
              <a:t>Dapr</a:t>
            </a: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960860"/>
            <a:ext cx="9572625" cy="307777"/>
          </a:xfrm>
        </p:spPr>
        <p:txBody>
          <a:bodyPr/>
          <a:lstStyle/>
          <a:p>
            <a:pPr marL="0" indent="0">
              <a:buNone/>
            </a:pPr>
            <a:r>
              <a:rPr lang="en-GB" dirty="0"/>
              <a:t>Demo</a:t>
            </a:r>
            <a:r>
              <a:rPr lang="en-GB" i="1" dirty="0"/>
              <a:t>…..</a:t>
            </a:r>
          </a:p>
        </p:txBody>
      </p:sp>
    </p:spTree>
    <p:extLst>
      <p:ext uri="{BB962C8B-B14F-4D97-AF65-F5344CB8AC3E}">
        <p14:creationId xmlns:p14="http://schemas.microsoft.com/office/powerpoint/2010/main" val="42276861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Where would </a:t>
            </a:r>
            <a:r>
              <a:rPr lang="en-US" dirty="0" err="1"/>
              <a:t>Dapr</a:t>
            </a:r>
            <a:r>
              <a:rPr lang="en-US" dirty="0"/>
              <a:t> fit into your project/technical roadmap?</a:t>
            </a:r>
          </a:p>
        </p:txBody>
      </p:sp>
    </p:spTree>
    <p:extLst>
      <p:ext uri="{BB962C8B-B14F-4D97-AF65-F5344CB8AC3E}">
        <p14:creationId xmlns:p14="http://schemas.microsoft.com/office/powerpoint/2010/main" val="42145624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820738"/>
          </a:xfrm>
        </p:spPr>
        <p:txBody>
          <a:bodyPr/>
          <a:lstStyle/>
          <a:p>
            <a:r>
              <a:rPr lang="en-US" dirty="0" err="1"/>
              <a:t>Dapr</a:t>
            </a:r>
            <a:r>
              <a:rPr lang="en-US" dirty="0"/>
              <a:t> – Potential use-cases</a:t>
            </a:r>
            <a:br>
              <a:rPr lang="en-US" dirty="0"/>
            </a:b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96849"/>
            <a:ext cx="9572625" cy="4616648"/>
          </a:xfrm>
        </p:spPr>
        <p:txBody>
          <a:bodyPr/>
          <a:lstStyle/>
          <a:p>
            <a:pPr marL="0" indent="0">
              <a:buNone/>
            </a:pPr>
            <a:r>
              <a:rPr lang="en-US" dirty="0"/>
              <a:t>Proven Industry Adoption:</a:t>
            </a:r>
          </a:p>
          <a:p>
            <a:r>
              <a:rPr lang="en-US"/>
              <a:t>Microsoft + </a:t>
            </a:r>
            <a:r>
              <a:rPr lang="en-US" dirty="0"/>
              <a:t>Met Office Supercomputer – </a:t>
            </a:r>
            <a:r>
              <a:rPr lang="en-US" dirty="0" err="1"/>
              <a:t>Dapr</a:t>
            </a:r>
            <a:r>
              <a:rPr lang="en-US" dirty="0"/>
              <a:t> Actor framework is central to the development of all File-System workflows.</a:t>
            </a:r>
          </a:p>
          <a:p>
            <a:r>
              <a:rPr lang="en-US" dirty="0"/>
              <a:t>Existing Integrations – near real-time recommendations engine, IoT, Banking </a:t>
            </a:r>
            <a:r>
              <a:rPr lang="en-US" dirty="0">
                <a:hlinkClick r:id="rId3"/>
              </a:rPr>
              <a:t>https://dapr.io/</a:t>
            </a:r>
            <a:endParaRPr lang="en-US" dirty="0"/>
          </a:p>
          <a:p>
            <a:endParaRPr lang="en-US" dirty="0"/>
          </a:p>
          <a:p>
            <a:pPr marL="0" indent="0">
              <a:buNone/>
            </a:pPr>
            <a:r>
              <a:rPr lang="en-US" dirty="0"/>
              <a:t>Rich third-party </a:t>
            </a:r>
            <a:r>
              <a:rPr lang="en-US" dirty="0" err="1"/>
              <a:t>Dapr</a:t>
            </a:r>
            <a:r>
              <a:rPr lang="en-US" dirty="0"/>
              <a:t> component support for Azure services:</a:t>
            </a:r>
          </a:p>
          <a:p>
            <a:pPr marL="0" indent="0">
              <a:buNone/>
            </a:pPr>
            <a:r>
              <a:rPr lang="en-US" dirty="0">
                <a:hlinkClick r:id="rId4"/>
              </a:rPr>
              <a:t>https://docs.dapr.io/reference/components-reference/supported-state-stores/</a:t>
            </a:r>
            <a:r>
              <a:rPr lang="en-US" dirty="0"/>
              <a:t> </a:t>
            </a:r>
          </a:p>
          <a:p>
            <a:r>
              <a:rPr lang="en-US" dirty="0"/>
              <a:t>Platform-agnostic integration with the </a:t>
            </a:r>
            <a:r>
              <a:rPr lang="en-US" dirty="0" err="1"/>
              <a:t>Dapr</a:t>
            </a:r>
            <a:r>
              <a:rPr lang="en-US" dirty="0"/>
              <a:t> framework.</a:t>
            </a:r>
          </a:p>
          <a:p>
            <a:r>
              <a:rPr lang="en-US" dirty="0"/>
              <a:t>Tech roadmap for onboarding an existing Application Surface to use Azure – Potential to mix with other existing cloud providers?</a:t>
            </a:r>
          </a:p>
          <a:p>
            <a:endParaRPr lang="en-US" dirty="0"/>
          </a:p>
          <a:p>
            <a:pPr marL="0" indent="0">
              <a:buNone/>
            </a:pPr>
            <a:r>
              <a:rPr lang="en-US" dirty="0"/>
              <a:t>Benefits for Application Development:</a:t>
            </a:r>
          </a:p>
          <a:p>
            <a:r>
              <a:rPr lang="en-US" dirty="0"/>
              <a:t>Building Block API’s, Security, Observability, Resiliency etc.</a:t>
            </a:r>
          </a:p>
          <a:p>
            <a:r>
              <a:rPr lang="en-US" dirty="0">
                <a:hlinkClick r:id="rId5"/>
              </a:rPr>
              <a:t>https://www.diagrid.io/blog/dapr-as-a-10x-platform</a:t>
            </a:r>
            <a:r>
              <a:rPr lang="en-US" dirty="0"/>
              <a:t> </a:t>
            </a:r>
          </a:p>
        </p:txBody>
      </p:sp>
    </p:spTree>
    <p:extLst>
      <p:ext uri="{BB962C8B-B14F-4D97-AF65-F5344CB8AC3E}">
        <p14:creationId xmlns:p14="http://schemas.microsoft.com/office/powerpoint/2010/main" val="35678225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820738"/>
          </a:xfrm>
        </p:spPr>
        <p:txBody>
          <a:bodyPr/>
          <a:lstStyle/>
          <a:p>
            <a:r>
              <a:rPr lang="en-US" dirty="0" err="1"/>
              <a:t>Dapr</a:t>
            </a:r>
            <a:r>
              <a:rPr lang="en-US" dirty="0"/>
              <a:t> – Honest view of draw-backs from experience</a:t>
            </a:r>
            <a:br>
              <a:rPr lang="en-US" dirty="0"/>
            </a:b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65138" y="1796849"/>
            <a:ext cx="9572625" cy="2985433"/>
          </a:xfrm>
        </p:spPr>
        <p:txBody>
          <a:bodyPr/>
          <a:lstStyle/>
          <a:p>
            <a:r>
              <a:rPr lang="en-US" dirty="0"/>
              <a:t>Learning Curve required – </a:t>
            </a:r>
            <a:r>
              <a:rPr lang="en-US" dirty="0" err="1"/>
              <a:t>Dapr</a:t>
            </a:r>
            <a:r>
              <a:rPr lang="en-US" dirty="0"/>
              <a:t> paradigms (Sidecar, components </a:t>
            </a:r>
            <a:r>
              <a:rPr lang="en-US" dirty="0" err="1"/>
              <a:t>etc</a:t>
            </a:r>
            <a:r>
              <a:rPr lang="en-US" dirty="0"/>
              <a:t>). Documentation “can” be a little lacking.</a:t>
            </a:r>
          </a:p>
          <a:p>
            <a:r>
              <a:rPr lang="en-US" dirty="0"/>
              <a:t>Can add complexity to the LED testing effort.</a:t>
            </a:r>
          </a:p>
          <a:p>
            <a:r>
              <a:rPr lang="en-US" dirty="0"/>
              <a:t>Some Building-Blocks/Components are still in Beta phase – Workflows (BYO).</a:t>
            </a:r>
          </a:p>
          <a:p>
            <a:r>
              <a:rPr lang="en-US" dirty="0"/>
              <a:t>Component implementations can be opinionated e.g. Actor State keys/Reminders in Cosmos DB</a:t>
            </a:r>
          </a:p>
          <a:p>
            <a:pPr marL="742950" lvl="2" indent="-285750">
              <a:buFont typeface="Arial" panose="020B0604020202020204" pitchFamily="34" charset="0"/>
              <a:buChar char="•"/>
            </a:pPr>
            <a:r>
              <a:rPr lang="en-US" dirty="0"/>
              <a:t>Requires pre-testing to gauge if the chosen component/building blocks meet NF requirements.</a:t>
            </a:r>
          </a:p>
          <a:p>
            <a:r>
              <a:rPr lang="en-US" dirty="0"/>
              <a:t>Only a subset of components are supported in Azure Container Apps – Tier1 VS Tier 2 components (Tier 2 less stable, less priority in critical security/regression scenarios).</a:t>
            </a:r>
          </a:p>
        </p:txBody>
      </p:sp>
    </p:spTree>
    <p:extLst>
      <p:ext uri="{BB962C8B-B14F-4D97-AF65-F5344CB8AC3E}">
        <p14:creationId xmlns:p14="http://schemas.microsoft.com/office/powerpoint/2010/main" val="40888658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Kudos</a:t>
            </a:r>
            <a:br>
              <a:rPr lang="en-US" dirty="0"/>
            </a:br>
            <a:br>
              <a:rPr lang="en-US" dirty="0"/>
            </a:br>
            <a:r>
              <a:rPr lang="en-US" sz="2000" dirty="0"/>
              <a:t>Code: https://github.com/pirahawk/az-isd-dapr-talk</a:t>
            </a:r>
          </a:p>
        </p:txBody>
      </p:sp>
      <p:pic>
        <p:nvPicPr>
          <p:cNvPr id="2" name="Picture 4">
            <a:extLst>
              <a:ext uri="{FF2B5EF4-FFF2-40B4-BE49-F238E27FC236}">
                <a16:creationId xmlns:a16="http://schemas.microsoft.com/office/drawing/2014/main" id="{B566FA55-6532-D6AE-2C5E-ACB6B5193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782" y="2530942"/>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9444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t>Thank you.</a:t>
            </a:r>
            <a:endParaRPr lang="en-US" dirty="0">
              <a:solidFill>
                <a:srgbClr val="FFFFFF"/>
              </a:solidFill>
            </a:endParaRPr>
          </a:p>
        </p:txBody>
      </p:sp>
    </p:spTree>
    <p:extLst>
      <p:ext uri="{BB962C8B-B14F-4D97-AF65-F5344CB8AC3E}">
        <p14:creationId xmlns:p14="http://schemas.microsoft.com/office/powerpoint/2010/main" val="110471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847E50B6-FA0E-4FF5-9DC3-1AC2AF6DCA01}"/>
              </a:ext>
            </a:extLst>
          </p:cNvPr>
          <p:cNvSpPr txBox="1">
            <a:spLocks noGrp="1"/>
          </p:cNvSpPr>
          <p:nvPr>
            <p:ph type="title" idx="4294967295"/>
          </p:nvPr>
        </p:nvSpPr>
        <p:spPr>
          <a:xfrm>
            <a:off x="454775" y="979012"/>
            <a:ext cx="10168362" cy="1164674"/>
          </a:xfrm>
          <a:prstGeom prst="rect">
            <a:avLst/>
          </a:prstGeom>
          <a:noFill/>
          <a:ln>
            <a:noFill/>
            <a:prstDash/>
          </a:ln>
          <a:effectLst/>
        </p:spPr>
        <p:txBody>
          <a:bodyPr rot="0" spcFirstLastPara="0" vertOverflow="overflow" horzOverflow="overflow" vert="horz" wrap="square" lIns="0" tIns="164592"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mj-lt"/>
                <a:ea typeface="+mn-ea"/>
                <a:cs typeface="Segoe UI" pitchFamily="34" charset="0"/>
              </a:rPr>
              <a:t>Welcome to the new Azure PowerPoint template</a:t>
            </a:r>
            <a:endParaRPr kumimoji="0" lang="en-US" sz="3200" b="0" i="0" u="none" strike="noStrike" kern="1200" cap="none" spc="-150" normalizeH="0" baseline="0" noProof="0" dirty="0">
              <a:ln w="3175">
                <a:noFill/>
              </a:ln>
              <a:solidFill>
                <a:srgbClr val="000000"/>
              </a:solidFill>
              <a:effectLst/>
              <a:uLnTx/>
              <a:uFillTx/>
              <a:latin typeface="+mj-lt"/>
              <a:ea typeface="+mn-ea"/>
              <a:cs typeface="Segoe UI"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mn-lt"/>
                <a:ea typeface="+mn-ea"/>
                <a:cs typeface="Segoe UI" pitchFamily="34" charset="0"/>
              </a:rPr>
              <a:t>Below are some useful quick links.</a:t>
            </a:r>
            <a:endParaRPr kumimoji="0" lang="en-US" sz="2000" b="0" i="0" u="none" strike="noStrike" kern="1200" cap="none" spc="-150" normalizeH="0" baseline="0" noProof="0" dirty="0">
              <a:ln w="3175">
                <a:noFill/>
              </a:ln>
              <a:solidFill>
                <a:srgbClr val="000000"/>
              </a:solidFill>
              <a:effectLst/>
              <a:uLnTx/>
              <a:uFillTx/>
              <a:latin typeface="+mn-lt"/>
              <a:ea typeface="+mn-ea"/>
              <a:cs typeface="Segoe UI" pitchFamily="34" charset="0"/>
            </a:endParaRPr>
          </a:p>
        </p:txBody>
      </p:sp>
      <p:sp>
        <p:nvSpPr>
          <p:cNvPr id="24" name="TextBox 23">
            <a:extLst>
              <a:ext uri="{FF2B5EF4-FFF2-40B4-BE49-F238E27FC236}">
                <a16:creationId xmlns:a16="http://schemas.microsoft.com/office/drawing/2014/main" id="{B1422287-2649-49AB-9497-9CF22DF97A2F}"/>
              </a:ext>
            </a:extLst>
          </p:cNvPr>
          <p:cNvSpPr txBox="1"/>
          <p:nvPr/>
        </p:nvSpPr>
        <p:spPr>
          <a:xfrm>
            <a:off x="-1" y="0"/>
            <a:ext cx="12436476"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Delete these slides before distribution. They are intended only for guidance. </a:t>
            </a:r>
          </a:p>
        </p:txBody>
      </p:sp>
      <p:sp>
        <p:nvSpPr>
          <p:cNvPr id="23" name="Text Placeholder 21">
            <a:extLst>
              <a:ext uri="{FF2B5EF4-FFF2-40B4-BE49-F238E27FC236}">
                <a16:creationId xmlns:a16="http://schemas.microsoft.com/office/drawing/2014/main" id="{1BCB881B-C6E3-4FFF-8679-6436C106212D}"/>
              </a:ext>
            </a:extLst>
          </p:cNvPr>
          <p:cNvSpPr txBox="1">
            <a:spLocks/>
          </p:cNvSpPr>
          <p:nvPr/>
        </p:nvSpPr>
        <p:spPr>
          <a:xfrm>
            <a:off x="454775" y="1995684"/>
            <a:ext cx="5527061" cy="1765776"/>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tx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44"/>
            <a:r>
              <a:rPr lang="en-US" dirty="0">
                <a:latin typeface="+mn-lt"/>
                <a:hlinkClick r:id="rId3"/>
              </a:rPr>
              <a:t>Azure Brand Guidelines </a:t>
            </a:r>
            <a:endParaRPr lang="en-US" dirty="0">
              <a:latin typeface="+mn-lt"/>
            </a:endParaRPr>
          </a:p>
          <a:p>
            <a:pPr indent="-44"/>
            <a:r>
              <a:rPr lang="en-US" dirty="0">
                <a:latin typeface="+mn-lt"/>
                <a:hlinkClick r:id="rId4"/>
              </a:rPr>
              <a:t>Azure photography</a:t>
            </a:r>
            <a:r>
              <a:rPr lang="en-US" dirty="0">
                <a:latin typeface="+mn-lt"/>
              </a:rPr>
              <a:t> </a:t>
            </a:r>
          </a:p>
          <a:p>
            <a:pPr indent="-44"/>
            <a:r>
              <a:rPr lang="en-US" u="sng" dirty="0">
                <a:solidFill>
                  <a:schemeClr val="tx2"/>
                </a:solidFill>
                <a:latin typeface="+mn-lt"/>
                <a:hlinkClick r:id="rId5"/>
              </a:rPr>
              <a:t>Azure spot illustration library</a:t>
            </a:r>
            <a:endParaRPr lang="en-US" u="sng" dirty="0">
              <a:solidFill>
                <a:schemeClr val="tx2"/>
              </a:solidFill>
              <a:latin typeface="+mn-lt"/>
            </a:endParaRPr>
          </a:p>
          <a:p>
            <a:pPr indent="-44"/>
            <a:r>
              <a:rPr lang="en-US" dirty="0">
                <a:latin typeface="+mn-lt"/>
                <a:hlinkClick r:id="rId4"/>
              </a:rPr>
              <a:t>Office and Firstline Worker photography </a:t>
            </a:r>
            <a:endParaRPr lang="en-US" dirty="0">
              <a:latin typeface="+mn-lt"/>
            </a:endParaRPr>
          </a:p>
          <a:p>
            <a:pPr indent="-44"/>
            <a:r>
              <a:rPr lang="en-US" dirty="0">
                <a:latin typeface="+mn-lt"/>
                <a:hlinkClick r:id="rId6"/>
              </a:rPr>
              <a:t>Contact C+E Brand</a:t>
            </a:r>
            <a:endParaRPr lang="en-US" dirty="0">
              <a:latin typeface="+mn-lt"/>
            </a:endParaRPr>
          </a:p>
          <a:p>
            <a:pPr indent="-44"/>
            <a:endParaRPr lang="en-US" sz="2000" dirty="0">
              <a:solidFill>
                <a:schemeClr val="accent1"/>
              </a:solidFill>
            </a:endParaRPr>
          </a:p>
        </p:txBody>
      </p:sp>
      <p:sp>
        <p:nvSpPr>
          <p:cNvPr id="22" name="Text Placeholder 3">
            <a:extLst>
              <a:ext uri="{FF2B5EF4-FFF2-40B4-BE49-F238E27FC236}">
                <a16:creationId xmlns:a16="http://schemas.microsoft.com/office/drawing/2014/main" id="{99BE5392-2C6D-4D50-BDCB-59B3DE004C7C}"/>
              </a:ext>
            </a:extLst>
          </p:cNvPr>
          <p:cNvSpPr txBox="1">
            <a:spLocks/>
          </p:cNvSpPr>
          <p:nvPr/>
        </p:nvSpPr>
        <p:spPr>
          <a:xfrm>
            <a:off x="452442" y="3948303"/>
            <a:ext cx="11584705" cy="492594"/>
          </a:xfrm>
          <a:prstGeom prst="rect">
            <a:avLst/>
          </a:prstGeom>
        </p:spPr>
        <p:txBody>
          <a:bodyPr lIns="0" tIns="0" rIns="0" bIns="0" numCol="1"/>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b="0"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b="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b="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1600" b="0" kern="1200" spc="0" baseline="0" dirty="0">
                <a:gradFill>
                  <a:gsLst>
                    <a:gs pos="1250">
                      <a:schemeClr val="tx1"/>
                    </a:gs>
                    <a:gs pos="100000">
                      <a:schemeClr val="tx1"/>
                    </a:gs>
                  </a:gsLst>
                  <a:lin ang="5400000" scaled="0"/>
                </a:gradFill>
                <a:latin typeface="+mn-lt"/>
                <a:ea typeface="+mn-ea"/>
                <a:cs typeface="+mn-cs"/>
              </a:defRPr>
            </a:lvl5pPr>
            <a:lvl6pPr marL="1371600" indent="-223838" algn="l" defTabSz="914367" rtl="0" eaLnBrk="1" latinLnBrk="0" hangingPunct="1">
              <a:spcBef>
                <a:spcPct val="20000"/>
              </a:spcBef>
              <a:buSzPct val="90000"/>
              <a:buFont typeface="Arial" panose="020B0604020202020204" pitchFamily="34" charset="0"/>
              <a:buChar char="•"/>
              <a:defRPr sz="1400" kern="1200">
                <a:solidFill>
                  <a:schemeClr val="tx1"/>
                </a:solidFill>
                <a:latin typeface="+mn-lt"/>
                <a:ea typeface="+mn-ea"/>
                <a:cs typeface="+mn-cs"/>
              </a:defRPr>
            </a:lvl6pPr>
            <a:lvl7pPr marL="1371600" indent="-223838" algn="l" defTabSz="93345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0"/>
              </a:spcBef>
              <a:spcAft>
                <a:spcPts val="1300"/>
              </a:spcAft>
              <a:buNone/>
            </a:pPr>
            <a:r>
              <a:rPr lang="en-US" dirty="0">
                <a:solidFill>
                  <a:srgbClr val="000000"/>
                </a:solidFill>
              </a:rPr>
              <a:t>Color usage for illustration and chart/graphs</a:t>
            </a:r>
          </a:p>
        </p:txBody>
      </p:sp>
      <p:grpSp>
        <p:nvGrpSpPr>
          <p:cNvPr id="3" name="Group 2" descr="Color chart with Blue, Black, Light blue, Primary White, Dark Gray, Medium Gray, and Light Gray">
            <a:extLst>
              <a:ext uri="{FF2B5EF4-FFF2-40B4-BE49-F238E27FC236}">
                <a16:creationId xmlns:a16="http://schemas.microsoft.com/office/drawing/2014/main" id="{1E433C20-3825-8F47-8C48-6EC0AF074DC2}"/>
              </a:ext>
            </a:extLst>
          </p:cNvPr>
          <p:cNvGrpSpPr/>
          <p:nvPr/>
        </p:nvGrpSpPr>
        <p:grpSpPr>
          <a:xfrm>
            <a:off x="465139" y="4389919"/>
            <a:ext cx="11534449" cy="1963738"/>
            <a:chOff x="465139" y="4389919"/>
            <a:chExt cx="11534449" cy="1963738"/>
          </a:xfrm>
        </p:grpSpPr>
        <p:sp>
          <p:nvSpPr>
            <p:cNvPr id="18" name="Rectangle 17">
              <a:extLst>
                <a:ext uri="{FF2B5EF4-FFF2-40B4-BE49-F238E27FC236}">
                  <a16:creationId xmlns:a16="http://schemas.microsoft.com/office/drawing/2014/main" id="{8020F130-3E1C-450F-AD95-4294A3A079FC}"/>
                </a:ext>
              </a:extLst>
            </p:cNvPr>
            <p:cNvSpPr/>
            <p:nvPr/>
          </p:nvSpPr>
          <p:spPr bwMode="auto">
            <a:xfrm>
              <a:off x="465139" y="4389919"/>
              <a:ext cx="2689028" cy="1963738"/>
            </a:xfrm>
            <a:prstGeom prst="rect">
              <a:avLst/>
            </a:prstGeom>
            <a:solidFill>
              <a:srgbClr val="0078D4"/>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1"/>
                  </a:solidFill>
                  <a:ea typeface="Segoe UI" pitchFamily="34" charset="0"/>
                  <a:cs typeface="Segoe UI" pitchFamily="34" charset="0"/>
                </a:rPr>
                <a:t>Blue</a:t>
              </a:r>
            </a:p>
            <a:p>
              <a:pPr defTabSz="932472" fontAlgn="base">
                <a:spcBef>
                  <a:spcPct val="0"/>
                </a:spcBef>
                <a:spcAft>
                  <a:spcPts val="100"/>
                </a:spcAft>
              </a:pPr>
              <a:r>
                <a:rPr lang="en-US" sz="800" dirty="0">
                  <a:solidFill>
                    <a:schemeClr val="bg1"/>
                  </a:solidFill>
                  <a:ea typeface="Segoe UI" pitchFamily="34" charset="0"/>
                  <a:cs typeface="Segoe UI" pitchFamily="34" charset="0"/>
                </a:rPr>
                <a:t>R0 G120 B212</a:t>
              </a:r>
            </a:p>
            <a:p>
              <a:pPr defTabSz="932472" fontAlgn="base">
                <a:spcBef>
                  <a:spcPct val="0"/>
                </a:spcBef>
                <a:spcAft>
                  <a:spcPts val="100"/>
                </a:spcAft>
              </a:pPr>
              <a:r>
                <a:rPr lang="en-US" sz="800" dirty="0">
                  <a:solidFill>
                    <a:schemeClr val="bg1"/>
                  </a:solidFill>
                  <a:ea typeface="Segoe UI" pitchFamily="34" charset="0"/>
                  <a:cs typeface="Segoe UI" pitchFamily="34" charset="0"/>
                </a:rPr>
                <a:t>Hex #0078D4</a:t>
              </a:r>
            </a:p>
          </p:txBody>
        </p:sp>
        <p:sp>
          <p:nvSpPr>
            <p:cNvPr id="19" name="Rectangle 18">
              <a:extLst>
                <a:ext uri="{FF2B5EF4-FFF2-40B4-BE49-F238E27FC236}">
                  <a16:creationId xmlns:a16="http://schemas.microsoft.com/office/drawing/2014/main" id="{F23F59C5-0F6D-441B-95BD-A9F7797F1C53}"/>
                </a:ext>
              </a:extLst>
            </p:cNvPr>
            <p:cNvSpPr/>
            <p:nvPr/>
          </p:nvSpPr>
          <p:spPr bwMode="auto">
            <a:xfrm>
              <a:off x="3154167" y="4389919"/>
              <a:ext cx="2827669" cy="196373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1"/>
                  </a:solidFill>
                  <a:ea typeface="Segoe UI" pitchFamily="34" charset="0"/>
                  <a:cs typeface="Segoe UI" pitchFamily="34" charset="0"/>
                </a:rPr>
                <a:t>Primary Rich Black</a:t>
              </a:r>
            </a:p>
            <a:p>
              <a:pPr defTabSz="932472" fontAlgn="base">
                <a:spcBef>
                  <a:spcPct val="0"/>
                </a:spcBef>
                <a:spcAft>
                  <a:spcPts val="100"/>
                </a:spcAft>
              </a:pPr>
              <a:r>
                <a:rPr lang="en-US" sz="800" dirty="0">
                  <a:solidFill>
                    <a:schemeClr val="bg1"/>
                  </a:solidFill>
                  <a:ea typeface="Segoe UI" pitchFamily="34" charset="0"/>
                  <a:cs typeface="Segoe UI" pitchFamily="34" charset="0"/>
                </a:rPr>
                <a:t>R0 G0 B0</a:t>
              </a:r>
            </a:p>
            <a:p>
              <a:pPr defTabSz="932472" fontAlgn="base">
                <a:spcBef>
                  <a:spcPct val="0"/>
                </a:spcBef>
                <a:spcAft>
                  <a:spcPts val="100"/>
                </a:spcAft>
              </a:pPr>
              <a:r>
                <a:rPr lang="en-US" sz="800" dirty="0">
                  <a:solidFill>
                    <a:schemeClr val="bg1"/>
                  </a:solidFill>
                  <a:ea typeface="Segoe UI" pitchFamily="34" charset="0"/>
                  <a:cs typeface="Segoe UI" pitchFamily="34" charset="0"/>
                </a:rPr>
                <a:t>Hex #000000</a:t>
              </a:r>
            </a:p>
          </p:txBody>
        </p:sp>
        <p:sp>
          <p:nvSpPr>
            <p:cNvPr id="20" name="Rectangle 19">
              <a:extLst>
                <a:ext uri="{FF2B5EF4-FFF2-40B4-BE49-F238E27FC236}">
                  <a16:creationId xmlns:a16="http://schemas.microsoft.com/office/drawing/2014/main" id="{E096CBE1-C719-4BFC-AFD6-230FAD340653}"/>
                </a:ext>
              </a:extLst>
            </p:cNvPr>
            <p:cNvSpPr/>
            <p:nvPr/>
          </p:nvSpPr>
          <p:spPr bwMode="auto">
            <a:xfrm>
              <a:off x="5983100" y="4389920"/>
              <a:ext cx="2782281" cy="10663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accent3"/>
                  </a:solidFill>
                  <a:ea typeface="Segoe UI" pitchFamily="34" charset="0"/>
                  <a:cs typeface="Segoe UI" pitchFamily="34" charset="0"/>
                </a:rPr>
                <a:t>Accent Light Blue</a:t>
              </a:r>
            </a:p>
            <a:p>
              <a:pPr defTabSz="932472" fontAlgn="base">
                <a:spcBef>
                  <a:spcPct val="0"/>
                </a:spcBef>
                <a:spcAft>
                  <a:spcPts val="100"/>
                </a:spcAft>
              </a:pPr>
              <a:r>
                <a:rPr lang="en-US" sz="800" dirty="0">
                  <a:solidFill>
                    <a:schemeClr val="accent3"/>
                  </a:solidFill>
                  <a:ea typeface="Segoe UI" pitchFamily="34" charset="0"/>
                  <a:cs typeface="Segoe UI" pitchFamily="34" charset="0"/>
                </a:rPr>
                <a:t>R80 G230 B255</a:t>
              </a:r>
            </a:p>
            <a:p>
              <a:pPr defTabSz="932472" fontAlgn="base">
                <a:spcBef>
                  <a:spcPct val="0"/>
                </a:spcBef>
                <a:spcAft>
                  <a:spcPts val="100"/>
                </a:spcAft>
              </a:pPr>
              <a:r>
                <a:rPr lang="en-US" sz="800" dirty="0">
                  <a:solidFill>
                    <a:schemeClr val="accent3"/>
                  </a:solidFill>
                  <a:ea typeface="Segoe UI" pitchFamily="34" charset="0"/>
                  <a:cs typeface="Segoe UI" pitchFamily="34" charset="0"/>
                </a:rPr>
                <a:t>Hex #50E6FF</a:t>
              </a:r>
            </a:p>
          </p:txBody>
        </p:sp>
        <p:sp>
          <p:nvSpPr>
            <p:cNvPr id="12" name="Rectangle 11">
              <a:extLst>
                <a:ext uri="{FF2B5EF4-FFF2-40B4-BE49-F238E27FC236}">
                  <a16:creationId xmlns:a16="http://schemas.microsoft.com/office/drawing/2014/main" id="{ADC25F56-F8C4-4BD8-852E-4F6C319D8F19}"/>
                </a:ext>
              </a:extLst>
            </p:cNvPr>
            <p:cNvSpPr/>
            <p:nvPr/>
          </p:nvSpPr>
          <p:spPr bwMode="auto">
            <a:xfrm>
              <a:off x="5983100" y="5456304"/>
              <a:ext cx="2781018" cy="897353"/>
            </a:xfrm>
            <a:prstGeom prst="rect">
              <a:avLst/>
            </a:prstGeom>
            <a:solidFill>
              <a:schemeClr val="bg1"/>
            </a:solidFill>
            <a:ln>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tx1"/>
                  </a:solidFill>
                  <a:ea typeface="Segoe UI" pitchFamily="34" charset="0"/>
                  <a:cs typeface="Segoe UI" pitchFamily="34" charset="0"/>
                </a:rPr>
                <a:t>Primary White</a:t>
              </a:r>
            </a:p>
            <a:p>
              <a:pPr defTabSz="932472" fontAlgn="base">
                <a:spcBef>
                  <a:spcPct val="0"/>
                </a:spcBef>
                <a:spcAft>
                  <a:spcPts val="100"/>
                </a:spcAft>
              </a:pPr>
              <a:r>
                <a:rPr lang="en-US" sz="800" dirty="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800" dirty="0">
                  <a:solidFill>
                    <a:schemeClr val="tx1"/>
                  </a:solidFill>
                  <a:ea typeface="Segoe UI" pitchFamily="34" charset="0"/>
                  <a:cs typeface="Segoe UI" pitchFamily="34" charset="0"/>
                </a:rPr>
                <a:t>Hex #FFFFFF</a:t>
              </a:r>
            </a:p>
          </p:txBody>
        </p:sp>
        <p:sp>
          <p:nvSpPr>
            <p:cNvPr id="21" name="Rectangle 20">
              <a:extLst>
                <a:ext uri="{FF2B5EF4-FFF2-40B4-BE49-F238E27FC236}">
                  <a16:creationId xmlns:a16="http://schemas.microsoft.com/office/drawing/2014/main" id="{6FADEFCC-C7C6-433B-8E60-5DC713466AB6}"/>
                </a:ext>
              </a:extLst>
            </p:cNvPr>
            <p:cNvSpPr/>
            <p:nvPr/>
          </p:nvSpPr>
          <p:spPr bwMode="auto">
            <a:xfrm>
              <a:off x="8764118" y="4389919"/>
              <a:ext cx="3234207" cy="6821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2"/>
                  </a:solidFill>
                  <a:ea typeface="Segoe UI" pitchFamily="34" charset="0"/>
                  <a:cs typeface="Segoe UI" pitchFamily="34" charset="0"/>
                </a:rPr>
                <a:t>Dark Gray</a:t>
              </a:r>
            </a:p>
            <a:p>
              <a:pPr defTabSz="932472" fontAlgn="base">
                <a:spcBef>
                  <a:spcPct val="0"/>
                </a:spcBef>
                <a:spcAft>
                  <a:spcPts val="100"/>
                </a:spcAft>
              </a:pPr>
              <a:r>
                <a:rPr lang="en-US" sz="800" dirty="0">
                  <a:solidFill>
                    <a:schemeClr val="bg2"/>
                  </a:solidFill>
                  <a:ea typeface="Segoe UI" pitchFamily="34" charset="0"/>
                  <a:cs typeface="Segoe UI" pitchFamily="34" charset="0"/>
                </a:rPr>
                <a:t>R60 G60 B65</a:t>
              </a:r>
            </a:p>
            <a:p>
              <a:pPr defTabSz="932472" fontAlgn="base">
                <a:spcBef>
                  <a:spcPct val="0"/>
                </a:spcBef>
                <a:spcAft>
                  <a:spcPts val="100"/>
                </a:spcAft>
              </a:pPr>
              <a:r>
                <a:rPr lang="en-US" sz="800" dirty="0">
                  <a:solidFill>
                    <a:schemeClr val="bg2"/>
                  </a:solidFill>
                  <a:ea typeface="Segoe UI" pitchFamily="34" charset="0"/>
                  <a:cs typeface="Segoe UI" pitchFamily="34" charset="0"/>
                </a:rPr>
                <a:t>Hex #3C3C41</a:t>
              </a:r>
            </a:p>
          </p:txBody>
        </p:sp>
        <p:sp>
          <p:nvSpPr>
            <p:cNvPr id="13" name="Rectangle 12">
              <a:extLst>
                <a:ext uri="{FF2B5EF4-FFF2-40B4-BE49-F238E27FC236}">
                  <a16:creationId xmlns:a16="http://schemas.microsoft.com/office/drawing/2014/main" id="{BDB20EA8-E40E-46A8-BC1F-EE29C4F96B83}"/>
                </a:ext>
              </a:extLst>
            </p:cNvPr>
            <p:cNvSpPr/>
            <p:nvPr/>
          </p:nvSpPr>
          <p:spPr bwMode="auto">
            <a:xfrm>
              <a:off x="8764117" y="5072062"/>
              <a:ext cx="3235471" cy="6308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bg2"/>
                  </a:solidFill>
                  <a:ea typeface="Segoe UI" pitchFamily="34" charset="0"/>
                  <a:cs typeface="Segoe UI" pitchFamily="34" charset="0"/>
                </a:rPr>
                <a:t>Medium Gray</a:t>
              </a:r>
            </a:p>
            <a:p>
              <a:pPr defTabSz="932472" fontAlgn="base">
                <a:spcBef>
                  <a:spcPct val="0"/>
                </a:spcBef>
                <a:spcAft>
                  <a:spcPts val="100"/>
                </a:spcAft>
              </a:pPr>
              <a:r>
                <a:rPr lang="en-US" sz="800" dirty="0">
                  <a:solidFill>
                    <a:schemeClr val="bg2"/>
                  </a:solidFill>
                  <a:ea typeface="Segoe UI" pitchFamily="34" charset="0"/>
                  <a:cs typeface="Segoe UI" pitchFamily="34" charset="0"/>
                </a:rPr>
                <a:t>R117 G117 B122</a:t>
              </a:r>
            </a:p>
            <a:p>
              <a:pPr defTabSz="932472" fontAlgn="base">
                <a:spcBef>
                  <a:spcPct val="0"/>
                </a:spcBef>
                <a:spcAft>
                  <a:spcPts val="100"/>
                </a:spcAft>
              </a:pPr>
              <a:r>
                <a:rPr lang="en-US" sz="800" dirty="0">
                  <a:solidFill>
                    <a:schemeClr val="bg2"/>
                  </a:solidFill>
                  <a:ea typeface="Segoe UI" pitchFamily="34" charset="0"/>
                  <a:cs typeface="Segoe UI" pitchFamily="34" charset="0"/>
                </a:rPr>
                <a:t>Hex #75757A</a:t>
              </a:r>
            </a:p>
          </p:txBody>
        </p:sp>
        <p:sp>
          <p:nvSpPr>
            <p:cNvPr id="15" name="Rectangle 14">
              <a:extLst>
                <a:ext uri="{FF2B5EF4-FFF2-40B4-BE49-F238E27FC236}">
                  <a16:creationId xmlns:a16="http://schemas.microsoft.com/office/drawing/2014/main" id="{BDB20EA8-E40E-46A8-BC1F-EE29C4F96B83}"/>
                </a:ext>
              </a:extLst>
            </p:cNvPr>
            <p:cNvSpPr/>
            <p:nvPr/>
          </p:nvSpPr>
          <p:spPr bwMode="auto">
            <a:xfrm>
              <a:off x="8764117" y="5703227"/>
              <a:ext cx="3234207" cy="650083"/>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800" b="1" dirty="0">
                  <a:solidFill>
                    <a:schemeClr val="tx1"/>
                  </a:solidFill>
                  <a:ea typeface="Segoe UI" pitchFamily="34" charset="0"/>
                  <a:cs typeface="Segoe UI" pitchFamily="34" charset="0"/>
                </a:rPr>
                <a:t>Light Gray</a:t>
              </a:r>
            </a:p>
            <a:p>
              <a:pPr defTabSz="932472" fontAlgn="base">
                <a:spcBef>
                  <a:spcPct val="0"/>
                </a:spcBef>
                <a:spcAft>
                  <a:spcPts val="100"/>
                </a:spcAft>
              </a:pPr>
              <a:r>
                <a:rPr lang="en-US" sz="800" dirty="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800" dirty="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3362016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1145B5-3560-144B-79C4-A43BDD1813CB}"/>
              </a:ext>
            </a:extLst>
          </p:cNvPr>
          <p:cNvSpPr>
            <a:spLocks noGrp="1"/>
          </p:cNvSpPr>
          <p:nvPr>
            <p:ph type="title"/>
          </p:nvPr>
        </p:nvSpPr>
        <p:spPr>
          <a:xfrm>
            <a:off x="465138" y="-784488"/>
            <a:ext cx="11533187" cy="411162"/>
          </a:xfrm>
        </p:spPr>
        <p:txBody>
          <a:bodyPr vert="horz" wrap="square" lIns="0" tIns="0" rIns="0" bIns="0" rtlCol="0" anchor="b">
            <a:spAutoFit/>
          </a:bodyPr>
          <a:lstStyle/>
          <a:p>
            <a:r>
              <a:rPr lang="en-US" dirty="0">
                <a:solidFill>
                  <a:schemeClr val="bg2">
                    <a:lumMod val="85000"/>
                  </a:schemeClr>
                </a:solidFill>
              </a:rPr>
              <a:t>Accessibility steps</a:t>
            </a:r>
          </a:p>
        </p:txBody>
      </p:sp>
      <p:sp>
        <p:nvSpPr>
          <p:cNvPr id="60" name="TextBox 59">
            <a:extLst>
              <a:ext uri="{FF2B5EF4-FFF2-40B4-BE49-F238E27FC236}">
                <a16:creationId xmlns:a16="http://schemas.microsoft.com/office/drawing/2014/main" id="{B1422287-2649-49AB-9497-9CF22DF97A2F}"/>
              </a:ext>
            </a:extLst>
          </p:cNvPr>
          <p:cNvSpPr txBox="1"/>
          <p:nvPr/>
        </p:nvSpPr>
        <p:spPr>
          <a:xfrm>
            <a:off x="-1" y="0"/>
            <a:ext cx="12436476"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Delete these slides before distribution. They are intended only for guidance. </a:t>
            </a:r>
          </a:p>
        </p:txBody>
      </p:sp>
      <p:sp>
        <p:nvSpPr>
          <p:cNvPr id="61" name="Title 2">
            <a:extLst>
              <a:ext uri="{FF2B5EF4-FFF2-40B4-BE49-F238E27FC236}">
                <a16:creationId xmlns:a16="http://schemas.microsoft.com/office/drawing/2014/main" id="{847E50B6-FA0E-4FF5-9DC3-1AC2AF6DCA01}"/>
              </a:ext>
            </a:extLst>
          </p:cNvPr>
          <p:cNvSpPr txBox="1">
            <a:spLocks/>
          </p:cNvSpPr>
          <p:nvPr/>
        </p:nvSpPr>
        <p:spPr>
          <a:xfrm>
            <a:off x="454775" y="979012"/>
            <a:ext cx="10168362" cy="116467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pc="-50" dirty="0"/>
              <a:t>Accessibility</a:t>
            </a:r>
          </a:p>
          <a:p>
            <a:r>
              <a:rPr lang="en-US" sz="2000" spc="-50" dirty="0">
                <a:latin typeface="+mn-lt"/>
              </a:rPr>
              <a:t>Take the following steps to create content that everyone can consume effectively.</a:t>
            </a:r>
            <a:endParaRPr lang="en-US" sz="2000" dirty="0">
              <a:latin typeface="+mn-lt"/>
            </a:endParaRPr>
          </a:p>
        </p:txBody>
      </p:sp>
      <p:sp>
        <p:nvSpPr>
          <p:cNvPr id="42" name="Contrast">
            <a:extLst>
              <a:ext uri="{FF2B5EF4-FFF2-40B4-BE49-F238E27FC236}">
                <a16:creationId xmlns:a16="http://schemas.microsoft.com/office/drawing/2014/main" id="{A95DFC5F-0B35-6146-9BE0-9D3738D096E9}"/>
              </a:ext>
            </a:extLst>
          </p:cNvPr>
          <p:cNvSpPr txBox="1">
            <a:spLocks/>
          </p:cNvSpPr>
          <p:nvPr/>
        </p:nvSpPr>
        <p:spPr>
          <a:xfrm>
            <a:off x="465139" y="2147373"/>
            <a:ext cx="1727200" cy="3021340"/>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Contrast</a:t>
            </a:r>
          </a:p>
          <a:p>
            <a:pPr lvl="1"/>
            <a:r>
              <a:rPr lang="en-US" sz="1200" dirty="0"/>
              <a:t>Use high contrast colors for maximum readability. The recommended contrast is 4.5:1. </a:t>
            </a:r>
          </a:p>
          <a:p>
            <a:pPr lvl="1"/>
            <a:endParaRPr lang="en-US" sz="1200" dirty="0"/>
          </a:p>
          <a:p>
            <a:pPr lvl="1"/>
            <a:endParaRPr lang="en-US" sz="1200" dirty="0"/>
          </a:p>
          <a:p>
            <a:pPr lvl="1"/>
            <a:endParaRPr lang="en-US" sz="1200" dirty="0"/>
          </a:p>
          <a:p>
            <a:pPr lvl="1"/>
            <a:r>
              <a:rPr lang="en-US" sz="1200" dirty="0"/>
              <a:t>Download the </a:t>
            </a:r>
            <a:r>
              <a:rPr lang="en-US" sz="1200" u="sng" dirty="0">
                <a:solidFill>
                  <a:schemeClr val="tx2"/>
                </a:solidFill>
                <a:hlinkClick r:id="rId2"/>
              </a:rPr>
              <a:t>Color Contrast Analyzer</a:t>
            </a:r>
            <a:r>
              <a:rPr lang="en-US" sz="1200" dirty="0">
                <a:solidFill>
                  <a:schemeClr val="tx2"/>
                </a:solidFill>
              </a:rPr>
              <a:t> </a:t>
            </a:r>
            <a:r>
              <a:rPr lang="en-US" sz="1200" dirty="0"/>
              <a:t>to determine the legibility of text and the contrast of visual elements</a:t>
            </a:r>
          </a:p>
          <a:p>
            <a:endParaRPr lang="en-US" sz="1200" dirty="0"/>
          </a:p>
        </p:txBody>
      </p:sp>
      <p:pic>
        <p:nvPicPr>
          <p:cNvPr id="4"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D5B49AC1-9B49-F7E6-A203-3E8719DF61F0}"/>
              </a:ext>
            </a:extLst>
          </p:cNvPr>
          <p:cNvPicPr>
            <a:picLocks noChangeAspect="1"/>
          </p:cNvPicPr>
          <p:nvPr/>
        </p:nvPicPr>
        <p:blipFill>
          <a:blip r:embed="rId3"/>
          <a:stretch>
            <a:fillRect/>
          </a:stretch>
        </p:blipFill>
        <p:spPr>
          <a:xfrm>
            <a:off x="551884" y="3344625"/>
            <a:ext cx="1640455" cy="393505"/>
          </a:xfrm>
          <a:prstGeom prst="rect">
            <a:avLst/>
          </a:prstGeom>
        </p:spPr>
      </p:pic>
      <p:sp>
        <p:nvSpPr>
          <p:cNvPr id="43" name="Text Placeholder 63">
            <a:extLst>
              <a:ext uri="{FF2B5EF4-FFF2-40B4-BE49-F238E27FC236}">
                <a16:creationId xmlns:a16="http://schemas.microsoft.com/office/drawing/2014/main" id="{56E6C09B-89E0-D140-8473-C4C4A9D24A12}"/>
              </a:ext>
            </a:extLst>
          </p:cNvPr>
          <p:cNvSpPr txBox="1">
            <a:spLocks/>
          </p:cNvSpPr>
          <p:nvPr/>
        </p:nvSpPr>
        <p:spPr>
          <a:xfrm>
            <a:off x="2426019" y="2147373"/>
            <a:ext cx="1727200" cy="165686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Shape and color</a:t>
            </a:r>
          </a:p>
          <a:p>
            <a:pPr lvl="1"/>
            <a:r>
              <a:rPr lang="en-US" sz="1200" dirty="0"/>
              <a:t>Use different shapes with a legend to indicate statuses to accommodate for color blindness.</a:t>
            </a:r>
            <a:br>
              <a:rPr lang="en-US" sz="1200" dirty="0"/>
            </a:br>
            <a:br>
              <a:rPr lang="en-US" sz="1200" dirty="0"/>
            </a:br>
            <a:r>
              <a:rPr lang="en-US" sz="1200" b="1" dirty="0"/>
              <a:t>Example:</a:t>
            </a:r>
          </a:p>
          <a:p>
            <a:endParaRPr lang="en-US" sz="1200" dirty="0"/>
          </a:p>
        </p:txBody>
      </p:sp>
      <p:grpSp>
        <p:nvGrpSpPr>
          <p:cNvPr id="78"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2FAC91A7-E01B-E848-989A-934812C3AB50}"/>
              </a:ext>
            </a:extLst>
          </p:cNvPr>
          <p:cNvGrpSpPr/>
          <p:nvPr/>
        </p:nvGrpSpPr>
        <p:grpSpPr>
          <a:xfrm>
            <a:off x="2526815" y="3738130"/>
            <a:ext cx="1626404" cy="1551069"/>
            <a:chOff x="2835115" y="4084309"/>
            <a:chExt cx="2012787" cy="1919555"/>
          </a:xfrm>
        </p:grpSpPr>
        <p:sp>
          <p:nvSpPr>
            <p:cNvPr id="79" name="Background and text">
              <a:hlinkClick r:id="rId4"/>
              <a:extLst>
                <a:ext uri="{FF2B5EF4-FFF2-40B4-BE49-F238E27FC236}">
                  <a16:creationId xmlns:a16="http://schemas.microsoft.com/office/drawing/2014/main" id="{9538DF3E-6152-AD43-AC2E-A9AC2142C173}"/>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ts val="960"/>
                </a:lnSpc>
                <a:spcBef>
                  <a:spcPts val="0"/>
                </a:spcBef>
                <a:spcAft>
                  <a:spcPts val="581"/>
                </a:spcAft>
                <a:buNone/>
                <a:defRPr/>
              </a:pPr>
              <a:br>
                <a:rPr lang="en-US" sz="800" b="1" dirty="0">
                  <a:gradFill>
                    <a:gsLst>
                      <a:gs pos="15356">
                        <a:srgbClr val="1A1A1A"/>
                      </a:gs>
                      <a:gs pos="56000">
                        <a:srgbClr val="1A1A1A"/>
                      </a:gs>
                    </a:gsLst>
                    <a:lin ang="5400000" scaled="0"/>
                  </a:gradFill>
                  <a:latin typeface="Segoe UI" panose="020B0502040204020203" pitchFamily="34" charset="0"/>
                </a:rPr>
              </a:br>
              <a:r>
                <a:rPr lang="en-US" sz="800"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ts val="960"/>
                </a:lnSpc>
                <a:spcBef>
                  <a:spcPts val="0"/>
                </a:spcBef>
                <a:spcAft>
                  <a:spcPts val="581"/>
                </a:spcAft>
                <a:buNone/>
                <a:defRPr/>
              </a:pPr>
              <a:br>
                <a:rPr lang="en-US" sz="800" b="1" dirty="0">
                  <a:gradFill>
                    <a:gsLst>
                      <a:gs pos="15356">
                        <a:srgbClr val="1A1A1A"/>
                      </a:gs>
                      <a:gs pos="56000">
                        <a:srgbClr val="1A1A1A"/>
                      </a:gs>
                    </a:gsLst>
                    <a:lin ang="5400000" scaled="0"/>
                  </a:gradFill>
                  <a:latin typeface="Segoe UI" panose="020B0502040204020203" pitchFamily="34" charset="0"/>
                </a:rPr>
              </a:br>
              <a:r>
                <a:rPr lang="en-US" sz="800" b="1" dirty="0">
                  <a:gradFill>
                    <a:gsLst>
                      <a:gs pos="15356">
                        <a:srgbClr val="1A1A1A"/>
                      </a:gs>
                      <a:gs pos="56000">
                        <a:srgbClr val="1A1A1A"/>
                      </a:gs>
                    </a:gsLst>
                    <a:lin ang="5400000" scaled="0"/>
                  </a:gradFill>
                  <a:latin typeface="Segoe UI" panose="020B0502040204020203" pitchFamily="34" charset="0"/>
                </a:rPr>
                <a:t>Subject 2</a:t>
              </a:r>
              <a:br>
                <a:rPr lang="en-US" sz="800" b="1" dirty="0">
                  <a:gradFill>
                    <a:gsLst>
                      <a:gs pos="15356">
                        <a:srgbClr val="1A1A1A"/>
                      </a:gs>
                      <a:gs pos="56000">
                        <a:srgbClr val="1A1A1A"/>
                      </a:gs>
                    </a:gsLst>
                    <a:lin ang="5400000" scaled="0"/>
                  </a:gradFill>
                  <a:latin typeface="Segoe UI" panose="020B0502040204020203" pitchFamily="34" charset="0"/>
                </a:rPr>
              </a:br>
              <a:endParaRPr lang="en-US" sz="800" b="1" dirty="0">
                <a:gradFill>
                  <a:gsLst>
                    <a:gs pos="15356">
                      <a:srgbClr val="1A1A1A"/>
                    </a:gs>
                    <a:gs pos="56000">
                      <a:srgbClr val="1A1A1A"/>
                    </a:gs>
                  </a:gsLst>
                  <a:lin ang="5400000" scaled="0"/>
                </a:gradFill>
                <a:latin typeface="Segoe UI" panose="020B0502040204020203" pitchFamily="34" charset="0"/>
              </a:endParaRPr>
            </a:p>
            <a:p>
              <a:pPr marL="0" indent="0" defTabSz="903827">
                <a:lnSpc>
                  <a:spcPts val="960"/>
                </a:lnSpc>
                <a:spcBef>
                  <a:spcPts val="0"/>
                </a:spcBef>
                <a:spcAft>
                  <a:spcPts val="581"/>
                </a:spcAft>
                <a:buNone/>
                <a:defRPr/>
              </a:pPr>
              <a:r>
                <a:rPr lang="en-US" sz="800" b="1" dirty="0">
                  <a:gradFill>
                    <a:gsLst>
                      <a:gs pos="15356">
                        <a:srgbClr val="1A1A1A"/>
                      </a:gs>
                      <a:gs pos="56000">
                        <a:srgbClr val="1A1A1A"/>
                      </a:gs>
                    </a:gsLst>
                    <a:lin ang="5400000" scaled="0"/>
                  </a:gradFill>
                  <a:latin typeface="Segoe UI" panose="020B0502040204020203" pitchFamily="34" charset="0"/>
                </a:rPr>
                <a:t>Subject 3</a:t>
              </a:r>
            </a:p>
          </p:txBody>
        </p:sp>
        <p:grpSp>
          <p:nvGrpSpPr>
            <p:cNvPr id="80" name="Group 79">
              <a:extLst>
                <a:ext uri="{FF2B5EF4-FFF2-40B4-BE49-F238E27FC236}">
                  <a16:creationId xmlns:a16="http://schemas.microsoft.com/office/drawing/2014/main" id="{E752B3B7-71AB-D544-A2AE-14546454DF82}"/>
                </a:ext>
              </a:extLst>
            </p:cNvPr>
            <p:cNvGrpSpPr/>
            <p:nvPr/>
          </p:nvGrpSpPr>
          <p:grpSpPr>
            <a:xfrm>
              <a:off x="3016089" y="4633595"/>
              <a:ext cx="1603535" cy="784057"/>
              <a:chOff x="3016090" y="4740275"/>
              <a:chExt cx="1578136" cy="784057"/>
            </a:xfrm>
          </p:grpSpPr>
          <p:cxnSp>
            <p:nvCxnSpPr>
              <p:cNvPr id="90" name="Top horizontal seperator">
                <a:extLst>
                  <a:ext uri="{FF2B5EF4-FFF2-40B4-BE49-F238E27FC236}">
                    <a16:creationId xmlns:a16="http://schemas.microsoft.com/office/drawing/2014/main" id="{716BD5B7-F304-2D4F-9046-C2CC3387F8B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Middle horizontal seperator">
                <a:extLst>
                  <a:ext uri="{FF2B5EF4-FFF2-40B4-BE49-F238E27FC236}">
                    <a16:creationId xmlns:a16="http://schemas.microsoft.com/office/drawing/2014/main" id="{A9D20587-938C-1941-A336-18687FA76A28}"/>
                  </a:ext>
                  <a:ext uri="{C183D7F6-B498-43B3-948B-1728B52AA6E4}">
                    <adec:decorative xmlns:adec="http://schemas.microsoft.com/office/drawing/2017/decorative" val="1"/>
                  </a:ext>
                </a:extLst>
              </p:cNvPr>
              <p:cNvCxnSpPr>
                <a:cxnSpLocks/>
              </p:cNvCxnSpPr>
              <p:nvPr/>
            </p:nvCxnSpPr>
            <p:spPr>
              <a:xfrm>
                <a:off x="3016090" y="510913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Bottom horizontal seperator">
                <a:extLst>
                  <a:ext uri="{FF2B5EF4-FFF2-40B4-BE49-F238E27FC236}">
                    <a16:creationId xmlns:a16="http://schemas.microsoft.com/office/drawing/2014/main" id="{1150759C-8844-054A-BF60-E40407F258C5}"/>
                  </a:ext>
                  <a:ext uri="{C183D7F6-B498-43B3-948B-1728B52AA6E4}">
                    <adec:decorative xmlns:adec="http://schemas.microsoft.com/office/drawing/2017/decorative" val="1"/>
                  </a:ext>
                </a:extLst>
              </p:cNvPr>
              <p:cNvCxnSpPr>
                <a:cxnSpLocks/>
              </p:cNvCxnSpPr>
              <p:nvPr/>
            </p:nvCxnSpPr>
            <p:spPr>
              <a:xfrm>
                <a:off x="3016090" y="5524332"/>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9" name="Legend black X label">
              <a:extLst>
                <a:ext uri="{FF2B5EF4-FFF2-40B4-BE49-F238E27FC236}">
                  <a16:creationId xmlns:a16="http://schemas.microsoft.com/office/drawing/2014/main" id="{952F7969-A4EC-C342-B5E5-53D8EAAF5401}"/>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800" dirty="0">
                  <a:gradFill>
                    <a:gsLst>
                      <a:gs pos="15356">
                        <a:srgbClr val="1A1A1A"/>
                      </a:gs>
                      <a:gs pos="56000">
                        <a:srgbClr val="1A1A1A"/>
                      </a:gs>
                    </a:gsLst>
                    <a:lin ang="5400000" scaled="0"/>
                  </a:gradFill>
                  <a:latin typeface="Segoe UI" panose="020B0502040204020203" pitchFamily="34" charset="0"/>
                </a:rPr>
                <a:t>C3</a:t>
              </a:r>
            </a:p>
          </p:txBody>
        </p:sp>
        <p:sp>
          <p:nvSpPr>
            <p:cNvPr id="88" name="Legend black X">
              <a:extLst>
                <a:ext uri="{FF2B5EF4-FFF2-40B4-BE49-F238E27FC236}">
                  <a16:creationId xmlns:a16="http://schemas.microsoft.com/office/drawing/2014/main" id="{D33D5650-79DD-8B43-93A7-01F610508105}"/>
                </a:ext>
              </a:extLst>
            </p:cNvPr>
            <p:cNvSpPr/>
            <p:nvPr/>
          </p:nvSpPr>
          <p:spPr bwMode="auto">
            <a:xfrm rot="2700000">
              <a:off x="4276563" y="5661498"/>
              <a:ext cx="111286" cy="111286"/>
            </a:xfrm>
            <a:prstGeom prst="plus">
              <a:avLst>
                <a:gd name="adj" fmla="val 3783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7" name="Legend blue triangle label">
              <a:extLst>
                <a:ext uri="{FF2B5EF4-FFF2-40B4-BE49-F238E27FC236}">
                  <a16:creationId xmlns:a16="http://schemas.microsoft.com/office/drawing/2014/main" id="{A4B61FFE-9F32-1140-9F42-2A372030859B}"/>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800" dirty="0">
                  <a:gradFill>
                    <a:gsLst>
                      <a:gs pos="15356">
                        <a:srgbClr val="1A1A1A"/>
                      </a:gs>
                      <a:gs pos="56000">
                        <a:srgbClr val="1A1A1A"/>
                      </a:gs>
                    </a:gsLst>
                    <a:lin ang="5400000" scaled="0"/>
                  </a:gradFill>
                  <a:latin typeface="Segoe UI" panose="020B0502040204020203" pitchFamily="34" charset="0"/>
                </a:rPr>
                <a:t>C2</a:t>
              </a:r>
            </a:p>
          </p:txBody>
        </p:sp>
        <p:sp>
          <p:nvSpPr>
            <p:cNvPr id="86" name="Legend blue triangle">
              <a:extLst>
                <a:ext uri="{FF2B5EF4-FFF2-40B4-BE49-F238E27FC236}">
                  <a16:creationId xmlns:a16="http://schemas.microsoft.com/office/drawing/2014/main" id="{89DBD824-DE8B-8447-8906-0310F2119F48}"/>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5" name="Legend light blue circle label">
              <a:extLst>
                <a:ext uri="{FF2B5EF4-FFF2-40B4-BE49-F238E27FC236}">
                  <a16:creationId xmlns:a16="http://schemas.microsoft.com/office/drawing/2014/main" id="{01E9A2A3-63AB-AE4B-944E-054733F5B3FD}"/>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800" dirty="0">
                  <a:gradFill>
                    <a:gsLst>
                      <a:gs pos="15356">
                        <a:srgbClr val="1A1A1A"/>
                      </a:gs>
                      <a:gs pos="56000">
                        <a:srgbClr val="1A1A1A"/>
                      </a:gs>
                    </a:gsLst>
                    <a:lin ang="5400000" scaled="0"/>
                  </a:gradFill>
                  <a:latin typeface="Segoe UI" panose="020B0502040204020203" pitchFamily="34" charset="0"/>
                </a:rPr>
                <a:t>C1</a:t>
              </a:r>
            </a:p>
          </p:txBody>
        </p:sp>
        <p:sp>
          <p:nvSpPr>
            <p:cNvPr id="84" name="Legend light blue circle">
              <a:extLst>
                <a:ext uri="{FF2B5EF4-FFF2-40B4-BE49-F238E27FC236}">
                  <a16:creationId xmlns:a16="http://schemas.microsoft.com/office/drawing/2014/main" id="{34E20F9E-3C3D-4E48-952F-322DCC0A552E}"/>
                </a:ext>
              </a:extLst>
            </p:cNvPr>
            <p:cNvSpPr/>
            <p:nvPr/>
          </p:nvSpPr>
          <p:spPr bwMode="auto">
            <a:xfrm>
              <a:off x="3025614" y="5661498"/>
              <a:ext cx="111286" cy="1112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3" name="Example black X">
              <a:extLst>
                <a:ext uri="{FF2B5EF4-FFF2-40B4-BE49-F238E27FC236}">
                  <a16:creationId xmlns:a16="http://schemas.microsoft.com/office/drawing/2014/main" id="{4E8BBA3F-FCF9-A94B-9FE9-B4F3685F71BF}"/>
                </a:ext>
              </a:extLst>
            </p:cNvPr>
            <p:cNvSpPr/>
            <p:nvPr/>
          </p:nvSpPr>
          <p:spPr bwMode="auto">
            <a:xfrm rot="2700000">
              <a:off x="4363877" y="5200740"/>
              <a:ext cx="111286" cy="111286"/>
            </a:xfrm>
            <a:prstGeom prst="plus">
              <a:avLst>
                <a:gd name="adj" fmla="val 3783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2" name="Example blue triangle">
              <a:extLst>
                <a:ext uri="{FF2B5EF4-FFF2-40B4-BE49-F238E27FC236}">
                  <a16:creationId xmlns:a16="http://schemas.microsoft.com/office/drawing/2014/main" id="{845BF4AA-9D78-7A46-B983-AA0E8912E6B4}"/>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81" name="Example light blue circle">
              <a:extLst>
                <a:ext uri="{FF2B5EF4-FFF2-40B4-BE49-F238E27FC236}">
                  <a16:creationId xmlns:a16="http://schemas.microsoft.com/office/drawing/2014/main" id="{9EA2C01A-C319-8E44-A10C-153C233DEEFE}"/>
                </a:ext>
              </a:extLst>
            </p:cNvPr>
            <p:cNvSpPr/>
            <p:nvPr/>
          </p:nvSpPr>
          <p:spPr bwMode="auto">
            <a:xfrm>
              <a:off x="4363877" y="4379595"/>
              <a:ext cx="111286" cy="111286"/>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solidFill>
                  <a:schemeClr val="accent5"/>
                </a:solidFill>
                <a:latin typeface="Segoe UI" panose="020B0502040204020203" pitchFamily="34" charset="0"/>
                <a:ea typeface="Segoe UI" pitchFamily="34" charset="0"/>
                <a:cs typeface="Segoe UI" pitchFamily="34" charset="0"/>
              </a:endParaRPr>
            </a:p>
          </p:txBody>
        </p:sp>
      </p:grpSp>
      <p:sp>
        <p:nvSpPr>
          <p:cNvPr id="59" name="Text Placeholder 64">
            <a:extLst>
              <a:ext uri="{FF2B5EF4-FFF2-40B4-BE49-F238E27FC236}">
                <a16:creationId xmlns:a16="http://schemas.microsoft.com/office/drawing/2014/main" id="{5AE02876-8900-7D4A-9A41-09D3DF7FD4B7}"/>
              </a:ext>
            </a:extLst>
          </p:cNvPr>
          <p:cNvSpPr txBox="1">
            <a:spLocks/>
          </p:cNvSpPr>
          <p:nvPr/>
        </p:nvSpPr>
        <p:spPr>
          <a:xfrm>
            <a:off x="4386899" y="2147373"/>
            <a:ext cx="1727200" cy="430630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Alt text</a:t>
            </a:r>
          </a:p>
          <a:p>
            <a:pPr lvl="1"/>
            <a:r>
              <a:rPr lang="en-US" sz="1200" dirty="0"/>
              <a:t>Alt text helps people with screen readers understand the content of slides. You should create alternate text for shapes, pictures, charts, tables, SmartArt graphics, or other objects.</a:t>
            </a:r>
            <a:br>
              <a:rPr lang="en-US" sz="1200" dirty="0"/>
            </a:br>
            <a:br>
              <a:rPr lang="en-US" sz="1200" dirty="0"/>
            </a:br>
            <a:r>
              <a:rPr lang="en-US" sz="1200" b="1" dirty="0"/>
              <a:t>Here’s how: </a:t>
            </a:r>
            <a:endParaRPr lang="en-US" sz="1200" dirty="0"/>
          </a:p>
          <a:p>
            <a:pPr marL="171450" lvl="1" indent="-171450">
              <a:buFont typeface="Arial" charset="0"/>
              <a:buChar char="•"/>
            </a:pPr>
            <a:r>
              <a:rPr lang="en-US" sz="1200" dirty="0"/>
              <a:t>Right click on item</a:t>
            </a:r>
          </a:p>
          <a:p>
            <a:pPr marL="171450" lvl="1" indent="-171450">
              <a:buFont typeface="Arial" charset="0"/>
              <a:buChar char="•"/>
            </a:pPr>
            <a:r>
              <a:rPr lang="en-US" sz="1200" dirty="0"/>
              <a:t>Select </a:t>
            </a:r>
            <a:r>
              <a:rPr lang="en-US" sz="1200" b="1" dirty="0"/>
              <a:t>Edit Alt Text</a:t>
            </a:r>
            <a:endParaRPr lang="en-US" sz="1200" dirty="0"/>
          </a:p>
          <a:p>
            <a:pPr marL="171450" lvl="1" indent="-171450">
              <a:buFont typeface="Arial" charset="0"/>
              <a:buChar char="•"/>
            </a:pPr>
            <a:r>
              <a:rPr lang="en-US" sz="1200" dirty="0"/>
              <a:t>Enter a </a:t>
            </a:r>
            <a:r>
              <a:rPr lang="en-US" sz="1200" b="1" dirty="0"/>
              <a:t>Description</a:t>
            </a:r>
            <a:endParaRPr lang="en-US" sz="1200" dirty="0"/>
          </a:p>
          <a:p>
            <a:pPr lvl="1"/>
            <a:br>
              <a:rPr lang="en-US" sz="1200" dirty="0"/>
            </a:br>
            <a:r>
              <a:rPr lang="en-US" sz="1200" dirty="0"/>
              <a:t>If an object is meant to add visual styling and doesn’t contain meaning, do not add alt text and instead check </a:t>
            </a:r>
            <a:r>
              <a:rPr lang="en-US" sz="1200" b="1" dirty="0"/>
              <a:t>Mark as decorative</a:t>
            </a:r>
          </a:p>
          <a:p>
            <a:endParaRPr lang="en-US" sz="1200" dirty="0"/>
          </a:p>
        </p:txBody>
      </p:sp>
      <p:sp>
        <p:nvSpPr>
          <p:cNvPr id="62" name="Text Placeholder 65">
            <a:extLst>
              <a:ext uri="{FF2B5EF4-FFF2-40B4-BE49-F238E27FC236}">
                <a16:creationId xmlns:a16="http://schemas.microsoft.com/office/drawing/2014/main" id="{A877F947-9B18-E64E-9D44-E6C9689D63A8}"/>
              </a:ext>
            </a:extLst>
          </p:cNvPr>
          <p:cNvSpPr txBox="1">
            <a:spLocks/>
          </p:cNvSpPr>
          <p:nvPr/>
        </p:nvSpPr>
        <p:spPr>
          <a:xfrm>
            <a:off x="6347779" y="2147373"/>
            <a:ext cx="1727200" cy="29495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Slide layouts</a:t>
            </a:r>
          </a:p>
          <a:p>
            <a:pPr lvl="1"/>
            <a:r>
              <a:rPr lang="en-US" sz="1200" dirty="0"/>
              <a:t>Using built-in slide layout that matches your content ensures a hierarchical reading order of text blocks. </a:t>
            </a:r>
            <a:br>
              <a:rPr lang="en-US" sz="1200" dirty="0"/>
            </a:br>
            <a:br>
              <a:rPr lang="en-US" sz="1200" dirty="0"/>
            </a:br>
            <a:r>
              <a:rPr lang="en-US" sz="1200" b="1" dirty="0"/>
              <a:t>Example</a:t>
            </a:r>
            <a:r>
              <a:rPr lang="en-US" sz="1200" dirty="0"/>
              <a:t>: If a new slide will have a title, rather than starting with a blank layout and adding a text block for the title, choose one of the built-in layouts with a title placeholder.</a:t>
            </a:r>
          </a:p>
          <a:p>
            <a:endParaRPr lang="en-US" sz="1200" dirty="0"/>
          </a:p>
        </p:txBody>
      </p:sp>
      <p:pic>
        <p:nvPicPr>
          <p:cNvPr id="93" name="Title only layout" descr="Title only layout">
            <a:extLst>
              <a:ext uri="{FF2B5EF4-FFF2-40B4-BE49-F238E27FC236}">
                <a16:creationId xmlns:a16="http://schemas.microsoft.com/office/drawing/2014/main" id="{54F69409-3D7F-0D41-87DC-BB912EF5440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42681" y="5012555"/>
            <a:ext cx="1512862" cy="766845"/>
          </a:xfrm>
          <a:prstGeom prst="rect">
            <a:avLst/>
          </a:prstGeom>
          <a:ln>
            <a:solidFill>
              <a:schemeClr val="tx1"/>
            </a:solidFill>
          </a:ln>
        </p:spPr>
      </p:pic>
      <p:sp>
        <p:nvSpPr>
          <p:cNvPr id="70" name="Text Placeholder 66">
            <a:extLst>
              <a:ext uri="{FF2B5EF4-FFF2-40B4-BE49-F238E27FC236}">
                <a16:creationId xmlns:a16="http://schemas.microsoft.com/office/drawing/2014/main" id="{ED5627B3-B6D7-4744-A7E1-FD8457AB779B}"/>
              </a:ext>
            </a:extLst>
          </p:cNvPr>
          <p:cNvSpPr txBox="1">
            <a:spLocks/>
          </p:cNvSpPr>
          <p:nvPr/>
        </p:nvSpPr>
        <p:spPr>
          <a:xfrm>
            <a:off x="8308659" y="2147373"/>
            <a:ext cx="1727200" cy="387285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Reading order</a:t>
            </a:r>
          </a:p>
          <a:p>
            <a:pPr lvl="1"/>
            <a:r>
              <a:rPr lang="en-US" sz="1200" dirty="0"/>
              <a:t>Screen readers describe content on the screen in the order it was created. To ensure your content is read back in the order you prefer, arrange your objects in the Selection Pane appropriately. Objects on the bottom of the selection pane are read first. </a:t>
            </a:r>
            <a:br>
              <a:rPr lang="en-US" sz="1200" dirty="0"/>
            </a:br>
            <a:br>
              <a:rPr lang="en-US" sz="1200" dirty="0"/>
            </a:br>
            <a:r>
              <a:rPr lang="en-US" sz="1200" b="1" dirty="0"/>
              <a:t>Here’s how: </a:t>
            </a:r>
            <a:endParaRPr lang="en-US" sz="1200" dirty="0"/>
          </a:p>
          <a:p>
            <a:pPr marL="171450" lvl="1" indent="-171450">
              <a:buFont typeface="Arial" charset="0"/>
              <a:buChar char="•"/>
            </a:pPr>
            <a:r>
              <a:rPr lang="en-US" sz="1200" dirty="0"/>
              <a:t>Click </a:t>
            </a:r>
            <a:r>
              <a:rPr lang="en-US" sz="1200" b="1" dirty="0"/>
              <a:t>Home</a:t>
            </a:r>
            <a:r>
              <a:rPr lang="en-US" sz="1200" dirty="0"/>
              <a:t> tab</a:t>
            </a:r>
          </a:p>
          <a:p>
            <a:pPr marL="171450" lvl="1" indent="-171450">
              <a:buFont typeface="Arial" charset="0"/>
              <a:buChar char="•"/>
            </a:pPr>
            <a:r>
              <a:rPr lang="en-US" sz="1200" dirty="0"/>
              <a:t>In the </a:t>
            </a:r>
            <a:r>
              <a:rPr lang="en-US" sz="1200" b="1" dirty="0"/>
              <a:t>Drawing</a:t>
            </a:r>
            <a:r>
              <a:rPr lang="en-US" sz="1200" dirty="0"/>
              <a:t> group, select the </a:t>
            </a:r>
            <a:r>
              <a:rPr lang="en-US" sz="1200" b="1" dirty="0"/>
              <a:t>Arrange</a:t>
            </a:r>
            <a:r>
              <a:rPr lang="en-US" sz="1200" dirty="0"/>
              <a:t> drop-down menu</a:t>
            </a:r>
          </a:p>
          <a:p>
            <a:pPr marL="171450" lvl="1" indent="-171450">
              <a:buFont typeface="Arial" charset="0"/>
              <a:buChar char="•"/>
            </a:pPr>
            <a:r>
              <a:rPr lang="en-US" sz="1200" dirty="0"/>
              <a:t>Click </a:t>
            </a:r>
            <a:r>
              <a:rPr lang="en-US" sz="1200" b="1" dirty="0"/>
              <a:t>Selection Pane</a:t>
            </a:r>
          </a:p>
          <a:p>
            <a:endParaRPr lang="en-US" sz="1200" dirty="0"/>
          </a:p>
        </p:txBody>
      </p:sp>
      <p:sp>
        <p:nvSpPr>
          <p:cNvPr id="71" name="Text Placeholder 67">
            <a:extLst>
              <a:ext uri="{FF2B5EF4-FFF2-40B4-BE49-F238E27FC236}">
                <a16:creationId xmlns:a16="http://schemas.microsoft.com/office/drawing/2014/main" id="{04D3A055-5DC1-2443-B5B6-ACD29E3321E5}"/>
              </a:ext>
            </a:extLst>
          </p:cNvPr>
          <p:cNvSpPr txBox="1">
            <a:spLocks/>
          </p:cNvSpPr>
          <p:nvPr/>
        </p:nvSpPr>
        <p:spPr>
          <a:xfrm>
            <a:off x="10269538" y="2147373"/>
            <a:ext cx="1727200" cy="4190891"/>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solidFill>
                  <a:srgbClr val="0078D4"/>
                </a:solidFill>
              </a:rPr>
              <a:t>Additional tips</a:t>
            </a:r>
          </a:p>
          <a:p>
            <a:pPr lvl="1"/>
            <a:r>
              <a:rPr lang="en-US" sz="1200" dirty="0"/>
              <a:t>Be sure to run the </a:t>
            </a:r>
            <a:r>
              <a:rPr lang="en-US" sz="1200" b="1" dirty="0"/>
              <a:t>Accessibility Checker! </a:t>
            </a:r>
            <a:endParaRPr lang="en-US" sz="1200" dirty="0"/>
          </a:p>
          <a:p>
            <a:pPr marL="171450" lvl="1" indent="-171450">
              <a:buFont typeface="Arial" charset="0"/>
              <a:buChar char="•"/>
            </a:pPr>
            <a:r>
              <a:rPr lang="en-US" sz="1200" dirty="0"/>
              <a:t>Go to </a:t>
            </a:r>
            <a:r>
              <a:rPr lang="en-US" sz="1200" b="1" dirty="0"/>
              <a:t>File</a:t>
            </a:r>
            <a:endParaRPr lang="en-US" sz="1200" dirty="0"/>
          </a:p>
          <a:p>
            <a:pPr marL="171450" lvl="1" indent="-171450">
              <a:buFont typeface="Arial" charset="0"/>
              <a:buChar char="•"/>
            </a:pPr>
            <a:r>
              <a:rPr lang="en-US" sz="1200" dirty="0"/>
              <a:t>Click the </a:t>
            </a:r>
            <a:r>
              <a:rPr lang="en-US" sz="1200" b="1" dirty="0"/>
              <a:t>Check for Issues </a:t>
            </a:r>
            <a:r>
              <a:rPr lang="en-US" sz="1200" dirty="0"/>
              <a:t>drop down menu</a:t>
            </a:r>
          </a:p>
          <a:p>
            <a:pPr marL="171450" lvl="1" indent="-171450">
              <a:buFont typeface="Arial" charset="0"/>
              <a:buChar char="•"/>
            </a:pPr>
            <a:r>
              <a:rPr lang="en-US" sz="1200" dirty="0"/>
              <a:t>Click </a:t>
            </a:r>
            <a:r>
              <a:rPr lang="en-US" sz="1200" b="1" dirty="0"/>
              <a:t>Check Accessibility</a:t>
            </a:r>
          </a:p>
          <a:p>
            <a:pPr lvl="1"/>
            <a:br>
              <a:rPr lang="en-US" sz="1200" dirty="0"/>
            </a:br>
            <a:r>
              <a:rPr lang="en-US" sz="1200" b="1" dirty="0"/>
              <a:t>Videos need to be accessible</a:t>
            </a:r>
            <a:r>
              <a:rPr lang="en-US" sz="1200" dirty="0"/>
              <a:t>: if your presentation includes a video, ensure it is captioned and audio described (if appropriate)</a:t>
            </a:r>
            <a:br>
              <a:rPr lang="en-US" sz="1200" dirty="0"/>
            </a:br>
            <a:br>
              <a:rPr lang="en-US" sz="1200" dirty="0"/>
            </a:br>
            <a:r>
              <a:rPr lang="en-US" sz="1200" dirty="0"/>
              <a:t>Visit the </a:t>
            </a:r>
            <a:r>
              <a:rPr lang="en-US" sz="1200" dirty="0">
                <a:cs typeface="Segoe UI Semibold" panose="020B0702040204020203" pitchFamily="34" charset="0"/>
                <a:hlinkClick r:id="rId6"/>
              </a:rPr>
              <a:t>Office Accessibility Center</a:t>
            </a:r>
            <a:r>
              <a:rPr lang="en-US" sz="1200" dirty="0">
                <a:cs typeface="Segoe UI Semibold" panose="020B0702040204020203" pitchFamily="34" charset="0"/>
              </a:rPr>
              <a:t> </a:t>
            </a:r>
            <a:r>
              <a:rPr lang="en-US" sz="1200" dirty="0"/>
              <a:t>to learn more about accessibility in PowerPoint.</a:t>
            </a:r>
          </a:p>
        </p:txBody>
      </p:sp>
    </p:spTree>
    <p:extLst>
      <p:ext uri="{BB962C8B-B14F-4D97-AF65-F5344CB8AC3E}">
        <p14:creationId xmlns:p14="http://schemas.microsoft.com/office/powerpoint/2010/main" val="9452322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337F-0E63-985E-C6AA-68B5489125B6}"/>
              </a:ext>
            </a:extLst>
          </p:cNvPr>
          <p:cNvSpPr>
            <a:spLocks noGrp="1"/>
          </p:cNvSpPr>
          <p:nvPr>
            <p:ph type="title"/>
          </p:nvPr>
        </p:nvSpPr>
        <p:spPr>
          <a:xfrm>
            <a:off x="465138" y="-1001070"/>
            <a:ext cx="11533187" cy="411162"/>
          </a:xfrm>
        </p:spPr>
        <p:txBody>
          <a:bodyPr vert="horz" wrap="square" lIns="0" tIns="0" rIns="0" bIns="0" rtlCol="0" anchor="b">
            <a:spAutoFit/>
          </a:bodyPr>
          <a:lstStyle/>
          <a:p>
            <a:r>
              <a:rPr lang="en-US" dirty="0">
                <a:solidFill>
                  <a:schemeClr val="bg2">
                    <a:lumMod val="85000"/>
                  </a:schemeClr>
                </a:solidFill>
              </a:rPr>
              <a:t>Spot illustration introduction</a:t>
            </a:r>
          </a:p>
        </p:txBody>
      </p:sp>
      <p:sp>
        <p:nvSpPr>
          <p:cNvPr id="60" name="TextBox 59">
            <a:extLst>
              <a:ext uri="{FF2B5EF4-FFF2-40B4-BE49-F238E27FC236}">
                <a16:creationId xmlns:a16="http://schemas.microsoft.com/office/drawing/2014/main" id="{B1422287-2649-49AB-9497-9CF22DF97A2F}"/>
              </a:ext>
            </a:extLst>
          </p:cNvPr>
          <p:cNvSpPr txBox="1"/>
          <p:nvPr/>
        </p:nvSpPr>
        <p:spPr>
          <a:xfrm>
            <a:off x="-1" y="0"/>
            <a:ext cx="12436476" cy="627864"/>
          </a:xfrm>
          <a:prstGeom prst="rect">
            <a:avLst/>
          </a:prstGeom>
          <a:solidFill>
            <a:schemeClr val="tx1"/>
          </a:solid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Delete these slides before distribution. They are intended only for guidance. </a:t>
            </a:r>
          </a:p>
        </p:txBody>
      </p:sp>
      <p:sp>
        <p:nvSpPr>
          <p:cNvPr id="61" name="Title 2">
            <a:extLst>
              <a:ext uri="{FF2B5EF4-FFF2-40B4-BE49-F238E27FC236}">
                <a16:creationId xmlns:a16="http://schemas.microsoft.com/office/drawing/2014/main" id="{847E50B6-FA0E-4FF5-9DC3-1AC2AF6DCA01}"/>
              </a:ext>
            </a:extLst>
          </p:cNvPr>
          <p:cNvSpPr txBox="1">
            <a:spLocks/>
          </p:cNvSpPr>
          <p:nvPr/>
        </p:nvSpPr>
        <p:spPr>
          <a:xfrm>
            <a:off x="454775" y="979012"/>
            <a:ext cx="10168362" cy="1164674"/>
          </a:xfrm>
          <a:prstGeom prst="rect">
            <a:avLst/>
          </a:prstGeom>
        </p:spPr>
        <p:txBody>
          <a:bodyPr vert="horz" wrap="square" lIns="0" tIns="164592"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r>
              <a:rPr lang="en-US" spc="-50" dirty="0"/>
              <a:t>Azure spot illustration library</a:t>
            </a:r>
          </a:p>
        </p:txBody>
      </p:sp>
      <p:sp>
        <p:nvSpPr>
          <p:cNvPr id="59" name="Text Placeholder 53">
            <a:extLst>
              <a:ext uri="{FF2B5EF4-FFF2-40B4-BE49-F238E27FC236}">
                <a16:creationId xmlns:a16="http://schemas.microsoft.com/office/drawing/2014/main" id="{42E63C3A-7CB6-468D-B464-444F152142EC}"/>
              </a:ext>
            </a:extLst>
          </p:cNvPr>
          <p:cNvSpPr>
            <a:spLocks noGrp="1"/>
          </p:cNvSpPr>
          <p:nvPr>
            <p:ph type="body" sz="quarter" idx="4294967295"/>
          </p:nvPr>
        </p:nvSpPr>
        <p:spPr>
          <a:xfrm>
            <a:off x="518371" y="2325688"/>
            <a:ext cx="3690938" cy="1262062"/>
          </a:xfrm>
          <a:prstGeom prst="rect">
            <a:avLst/>
          </a:prstGeom>
        </p:spPr>
        <p:txBody>
          <a:bodyPr/>
          <a:lstStyle/>
          <a:p>
            <a:pPr lvl="1"/>
            <a:r>
              <a:rPr lang="en-US" sz="1400" dirty="0">
                <a:solidFill>
                  <a:srgbClr val="000000"/>
                </a:solidFill>
              </a:rPr>
              <a:t>The Azure spot illustration library for PowerPoint is a slide deck that provides a library of icons for use in PowerPoint presentations.</a:t>
            </a:r>
            <a:br>
              <a:rPr lang="en-US" sz="1400" dirty="0">
                <a:solidFill>
                  <a:srgbClr val="000000"/>
                </a:solidFill>
              </a:rPr>
            </a:br>
            <a:br>
              <a:rPr lang="en-US" sz="1400" dirty="0">
                <a:solidFill>
                  <a:srgbClr val="000000"/>
                </a:solidFill>
              </a:rPr>
            </a:br>
            <a:r>
              <a:rPr lang="en-US" sz="1400" u="sng" dirty="0">
                <a:solidFill>
                  <a:srgbClr val="0078D4"/>
                </a:solidFill>
              </a:rPr>
              <a:t>Download the </a:t>
            </a:r>
            <a:r>
              <a:rPr lang="en-US" sz="1400" u="sng" dirty="0">
                <a:solidFill>
                  <a:srgbClr val="0078D4"/>
                </a:solidFill>
                <a:hlinkClick r:id="rId3"/>
              </a:rPr>
              <a:t>Azure spot illustration library</a:t>
            </a:r>
            <a:endParaRPr lang="en-US" sz="1400" dirty="0">
              <a:solidFill>
                <a:srgbClr val="000000"/>
              </a:solidFill>
            </a:endParaRPr>
          </a:p>
        </p:txBody>
      </p:sp>
      <p:grpSp>
        <p:nvGrpSpPr>
          <p:cNvPr id="11" name="Group 10" descr="Visual summary of Azure spot illustration library"/>
          <p:cNvGrpSpPr/>
          <p:nvPr/>
        </p:nvGrpSpPr>
        <p:grpSpPr>
          <a:xfrm>
            <a:off x="5538956" y="2218843"/>
            <a:ext cx="6379148" cy="3654814"/>
            <a:chOff x="4789344" y="2206493"/>
            <a:chExt cx="6379148" cy="3654814"/>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49794" y="4108937"/>
              <a:ext cx="3118698" cy="1752370"/>
            </a:xfrm>
            <a:prstGeom prst="rect">
              <a:avLst/>
            </a:prstGeom>
            <a:ln>
              <a:solidFill>
                <a:schemeClr val="accent6">
                  <a:lumMod val="75000"/>
                </a:schemeClr>
              </a:solidFill>
            </a:ln>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89344" y="4108936"/>
              <a:ext cx="3116530" cy="175237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52886" y="2206493"/>
              <a:ext cx="3115606" cy="1752799"/>
            </a:xfrm>
            <a:prstGeom prst="rect">
              <a:avLst/>
            </a:prstGeom>
            <a:ln>
              <a:solidFill>
                <a:schemeClr val="accent6">
                  <a:lumMod val="75000"/>
                </a:schemeClr>
              </a:solidFill>
            </a:ln>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89344" y="2206493"/>
              <a:ext cx="3112467" cy="1752799"/>
            </a:xfrm>
            <a:prstGeom prst="rect">
              <a:avLst/>
            </a:prstGeom>
          </p:spPr>
        </p:pic>
      </p:grpSp>
    </p:spTree>
    <p:extLst>
      <p:ext uri="{BB962C8B-B14F-4D97-AF65-F5344CB8AC3E}">
        <p14:creationId xmlns:p14="http://schemas.microsoft.com/office/powerpoint/2010/main" val="11010378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6BC3F-6A16-DB4C-8A9C-2C7E6887FED3}"/>
              </a:ext>
            </a:extLst>
          </p:cNvPr>
          <p:cNvSpPr>
            <a:spLocks noGrp="1"/>
          </p:cNvSpPr>
          <p:nvPr>
            <p:ph type="title"/>
          </p:nvPr>
        </p:nvSpPr>
        <p:spPr/>
        <p:txBody>
          <a:bodyPr/>
          <a:lstStyle/>
          <a:p>
            <a:r>
              <a:rPr lang="en-US" dirty="0"/>
              <a:t>Azure presentation title</a:t>
            </a:r>
            <a:br>
              <a:rPr lang="en-US" dirty="0"/>
            </a:br>
            <a:r>
              <a:rPr lang="en-US" dirty="0"/>
              <a:t>or event name </a:t>
            </a:r>
          </a:p>
        </p:txBody>
      </p:sp>
      <p:sp>
        <p:nvSpPr>
          <p:cNvPr id="5" name="Text Placeholder 4">
            <a:extLst>
              <a:ext uri="{FF2B5EF4-FFF2-40B4-BE49-F238E27FC236}">
                <a16:creationId xmlns:a16="http://schemas.microsoft.com/office/drawing/2014/main" id="{DF95EFEE-0695-4C49-B1DF-874B5A65DD4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221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What is </a:t>
            </a:r>
            <a:r>
              <a:rPr lang="en-US" dirty="0" err="1"/>
              <a:t>Dapr</a:t>
            </a:r>
            <a:r>
              <a:rPr lang="en-US" dirty="0"/>
              <a:t>?</a:t>
            </a:r>
          </a:p>
        </p:txBody>
      </p:sp>
    </p:spTree>
    <p:extLst>
      <p:ext uri="{BB962C8B-B14F-4D97-AF65-F5344CB8AC3E}">
        <p14:creationId xmlns:p14="http://schemas.microsoft.com/office/powerpoint/2010/main" val="10744867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C0892DCB-5446-C842-8E27-38688C4B98B2}"/>
              </a:ext>
            </a:extLst>
          </p:cNvPr>
          <p:cNvSpPr>
            <a:spLocks noGrp="1"/>
          </p:cNvSpPr>
          <p:nvPr>
            <p:ph type="title"/>
          </p:nvPr>
        </p:nvSpPr>
        <p:spPr/>
        <p:txBody>
          <a:bodyPr/>
          <a:lstStyle/>
          <a:p>
            <a:r>
              <a:rPr lang="en-US" dirty="0"/>
              <a:t>Azure presentation title</a:t>
            </a:r>
            <a:br>
              <a:rPr lang="en-US" dirty="0"/>
            </a:br>
            <a:r>
              <a:rPr lang="en-US" dirty="0"/>
              <a:t>or event name </a:t>
            </a:r>
          </a:p>
        </p:txBody>
      </p:sp>
      <p:sp>
        <p:nvSpPr>
          <p:cNvPr id="16" name="Text Placeholder 15">
            <a:extLst>
              <a:ext uri="{FF2B5EF4-FFF2-40B4-BE49-F238E27FC236}">
                <a16:creationId xmlns:a16="http://schemas.microsoft.com/office/drawing/2014/main" id="{E0C35F6D-2ED9-284C-91A4-F7A98FD825FB}"/>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82505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C928E299-0EF9-FE4C-958C-2F04B40D54CE}"/>
              </a:ext>
            </a:extLst>
          </p:cNvPr>
          <p:cNvSpPr>
            <a:spLocks noGrp="1"/>
          </p:cNvSpPr>
          <p:nvPr>
            <p:ph type="title"/>
          </p:nvPr>
        </p:nvSpPr>
        <p:spPr/>
        <p:txBody>
          <a:bodyPr/>
          <a:lstStyle/>
          <a:p>
            <a:r>
              <a:rPr lang="en-US" dirty="0"/>
              <a:t>Azure presentation title</a:t>
            </a:r>
            <a:br>
              <a:rPr lang="en-US" dirty="0"/>
            </a:br>
            <a:r>
              <a:rPr lang="en-US" dirty="0"/>
              <a:t>or event name </a:t>
            </a:r>
          </a:p>
        </p:txBody>
      </p:sp>
      <p:sp>
        <p:nvSpPr>
          <p:cNvPr id="17" name="Text Placeholder 16">
            <a:extLst>
              <a:ext uri="{FF2B5EF4-FFF2-40B4-BE49-F238E27FC236}">
                <a16:creationId xmlns:a16="http://schemas.microsoft.com/office/drawing/2014/main" id="{E3761BAF-F05B-1B42-9957-75C8587CAEBC}"/>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9698208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t>Azure presentation title or event name </a:t>
            </a:r>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15"/>
          </p:nvPr>
        </p:nvSpPr>
        <p:spPr/>
        <p:txBody>
          <a:bodyPr/>
          <a:lstStyle/>
          <a:p>
            <a:endParaRPr lang="en-US" dirty="0"/>
          </a:p>
        </p:txBody>
      </p:sp>
      <p:pic>
        <p:nvPicPr>
          <p:cNvPr id="6" name="Picture 5">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5074" y="0"/>
            <a:ext cx="6093577" cy="6994525"/>
          </a:xfrm>
          <a:prstGeom prst="rect">
            <a:avLst/>
          </a:prstGeom>
        </p:spPr>
      </p:pic>
    </p:spTree>
    <p:extLst>
      <p:ext uri="{BB962C8B-B14F-4D97-AF65-F5344CB8AC3E}">
        <p14:creationId xmlns:p14="http://schemas.microsoft.com/office/powerpoint/2010/main" val="6095934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95F7103-987D-0F45-8434-83B76752FD60}"/>
              </a:ext>
            </a:extLst>
          </p:cNvPr>
          <p:cNvSpPr>
            <a:spLocks noGrp="1"/>
          </p:cNvSpPr>
          <p:nvPr>
            <p:ph type="title"/>
          </p:nvPr>
        </p:nvSpPr>
        <p:spPr/>
        <p:txBody>
          <a:bodyPr/>
          <a:lstStyle/>
          <a:p>
            <a:r>
              <a:rPr lang="en-US" dirty="0"/>
              <a:t>Azure presentation title or event name </a:t>
            </a:r>
          </a:p>
        </p:txBody>
      </p:sp>
      <p:sp>
        <p:nvSpPr>
          <p:cNvPr id="12" name="Text Placeholder 11">
            <a:extLst>
              <a:ext uri="{FF2B5EF4-FFF2-40B4-BE49-F238E27FC236}">
                <a16:creationId xmlns:a16="http://schemas.microsoft.com/office/drawing/2014/main" id="{6FB5FA4E-8E77-124D-9B7E-1ECF18F0EE4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953023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04CF6A-EDE4-3945-86E3-F2046FE39782}"/>
              </a:ext>
            </a:extLst>
          </p:cNvPr>
          <p:cNvSpPr>
            <a:spLocks noGrp="1"/>
          </p:cNvSpPr>
          <p:nvPr>
            <p:ph type="title"/>
          </p:nvPr>
        </p:nvSpPr>
        <p:spPr/>
        <p:txBody>
          <a:bodyPr/>
          <a:lstStyle/>
          <a:p>
            <a:r>
              <a:rPr lang="en-US" dirty="0"/>
              <a:t>Azure presentation title or event name </a:t>
            </a:r>
          </a:p>
        </p:txBody>
      </p:sp>
      <p:sp>
        <p:nvSpPr>
          <p:cNvPr id="7" name="Text Placeholder 6">
            <a:extLst>
              <a:ext uri="{FF2B5EF4-FFF2-40B4-BE49-F238E27FC236}">
                <a16:creationId xmlns:a16="http://schemas.microsoft.com/office/drawing/2014/main" id="{E83EBFB8-F688-5E4A-84CD-EE6F0D0B6E7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976671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B38723-EF9B-B44C-9648-F8C9AC84F666}"/>
              </a:ext>
            </a:extLst>
          </p:cNvPr>
          <p:cNvSpPr>
            <a:spLocks noGrp="1"/>
          </p:cNvSpPr>
          <p:nvPr>
            <p:ph type="title"/>
          </p:nvPr>
        </p:nvSpPr>
        <p:spPr/>
        <p:txBody>
          <a:bodyPr/>
          <a:lstStyle/>
          <a:p>
            <a:r>
              <a:rPr lang="en-US" dirty="0"/>
              <a:t>Azure presentation title or event name </a:t>
            </a:r>
          </a:p>
        </p:txBody>
      </p:sp>
      <p:sp>
        <p:nvSpPr>
          <p:cNvPr id="10" name="Text Placeholder 9">
            <a:extLst>
              <a:ext uri="{FF2B5EF4-FFF2-40B4-BE49-F238E27FC236}">
                <a16:creationId xmlns:a16="http://schemas.microsoft.com/office/drawing/2014/main" id="{A2D09F28-55C7-064D-AB81-6E86492D4D0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358988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38EEFF-7D0E-7541-BEA8-01DC84FFB058}"/>
              </a:ext>
            </a:extLst>
          </p:cNvPr>
          <p:cNvSpPr>
            <a:spLocks noGrp="1"/>
          </p:cNvSpPr>
          <p:nvPr>
            <p:ph type="title"/>
          </p:nvPr>
        </p:nvSpPr>
        <p:spPr/>
        <p:txBody>
          <a:bodyPr/>
          <a:lstStyle/>
          <a:p>
            <a:r>
              <a:rPr lang="en-US" dirty="0"/>
              <a:t>Azure presentation title or event name </a:t>
            </a:r>
          </a:p>
        </p:txBody>
      </p:sp>
      <p:sp>
        <p:nvSpPr>
          <p:cNvPr id="5" name="Text Placeholder 4">
            <a:extLst>
              <a:ext uri="{FF2B5EF4-FFF2-40B4-BE49-F238E27FC236}">
                <a16:creationId xmlns:a16="http://schemas.microsoft.com/office/drawing/2014/main" id="{247B9803-7607-B647-9C54-0A9DF76C539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406621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BFA5B7-9F62-A840-AE82-9E3F8783B903}"/>
              </a:ext>
            </a:extLst>
          </p:cNvPr>
          <p:cNvSpPr>
            <a:spLocks noGrp="1"/>
          </p:cNvSpPr>
          <p:nvPr>
            <p:ph type="title"/>
          </p:nvPr>
        </p:nvSpPr>
        <p:spPr/>
        <p:txBody>
          <a:bodyPr/>
          <a:lstStyle/>
          <a:p>
            <a:r>
              <a:rPr lang="en-US" dirty="0"/>
              <a:t>Azure presentation title or event name </a:t>
            </a:r>
          </a:p>
        </p:txBody>
      </p:sp>
      <p:sp>
        <p:nvSpPr>
          <p:cNvPr id="5" name="Text Placeholder 4">
            <a:extLst>
              <a:ext uri="{FF2B5EF4-FFF2-40B4-BE49-F238E27FC236}">
                <a16:creationId xmlns:a16="http://schemas.microsoft.com/office/drawing/2014/main" id="{43A62681-1407-CF45-9736-EFFD21074823}"/>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649898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C7E6341-CAEA-9D4A-9D0B-A2C71D193BA1}"/>
              </a:ext>
            </a:extLst>
          </p:cNvPr>
          <p:cNvSpPr>
            <a:spLocks noGrp="1"/>
          </p:cNvSpPr>
          <p:nvPr>
            <p:ph type="title"/>
          </p:nvPr>
        </p:nvSpPr>
        <p:spPr/>
        <p:txBody>
          <a:bodyPr/>
          <a:lstStyle/>
          <a:p>
            <a:r>
              <a:rPr lang="en-US" dirty="0"/>
              <a:t>Azure presentation title or event name </a:t>
            </a:r>
          </a:p>
        </p:txBody>
      </p:sp>
      <p:sp>
        <p:nvSpPr>
          <p:cNvPr id="8" name="Text Placeholder 7">
            <a:extLst>
              <a:ext uri="{FF2B5EF4-FFF2-40B4-BE49-F238E27FC236}">
                <a16:creationId xmlns:a16="http://schemas.microsoft.com/office/drawing/2014/main" id="{5F01EA5E-58C0-194E-9483-3AE388C5E81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706065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C5ACF-6577-C044-BC84-680FB5392778}"/>
              </a:ext>
            </a:extLst>
          </p:cNvPr>
          <p:cNvSpPr>
            <a:spLocks noGrp="1"/>
          </p:cNvSpPr>
          <p:nvPr>
            <p:ph type="title"/>
          </p:nvPr>
        </p:nvSpPr>
        <p:spPr/>
        <p:txBody>
          <a:bodyPr/>
          <a:lstStyle/>
          <a:p>
            <a:r>
              <a:rPr lang="en-US" dirty="0"/>
              <a:t>Azure presentation title or event name </a:t>
            </a:r>
          </a:p>
        </p:txBody>
      </p:sp>
      <p:sp>
        <p:nvSpPr>
          <p:cNvPr id="4" name="Text Placeholder 3">
            <a:extLst>
              <a:ext uri="{FF2B5EF4-FFF2-40B4-BE49-F238E27FC236}">
                <a16:creationId xmlns:a16="http://schemas.microsoft.com/office/drawing/2014/main" id="{24BAF026-291A-5140-AAF4-AEF68EC73F65}"/>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411026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615553"/>
          </a:xfrm>
        </p:spPr>
        <p:txBody>
          <a:bodyPr/>
          <a:lstStyle/>
          <a:p>
            <a:r>
              <a:rPr lang="en-GB" dirty="0" err="1"/>
              <a:t>Dapr</a:t>
            </a:r>
            <a:r>
              <a:rPr lang="en-GB" dirty="0"/>
              <a:t> was created as a portable, event-driven runtime, aiming for an easy developer experience when building resilient, stateful and stateless applications that run on the cloud.</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p:txBody>
          <a:bodyPr/>
          <a:lstStyle/>
          <a:p>
            <a:endParaRPr lang="en-US"/>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p:txBody>
          <a:bodyPr/>
          <a:lstStyle/>
          <a:p>
            <a:endParaRPr lang="en-US"/>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3493212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6C5E9C-3C1A-E248-B670-BD999514AA02}"/>
              </a:ext>
            </a:extLst>
          </p:cNvPr>
          <p:cNvSpPr>
            <a:spLocks noGrp="1"/>
          </p:cNvSpPr>
          <p:nvPr>
            <p:ph type="title"/>
          </p:nvPr>
        </p:nvSpPr>
        <p:spPr/>
        <p:txBody>
          <a:bodyPr/>
          <a:lstStyle/>
          <a:p>
            <a:r>
              <a:rPr lang="en-US" dirty="0"/>
              <a:t>Azure presentation title or event name </a:t>
            </a:r>
          </a:p>
        </p:txBody>
      </p:sp>
      <p:sp>
        <p:nvSpPr>
          <p:cNvPr id="4" name="Text Placeholder 3">
            <a:extLst>
              <a:ext uri="{FF2B5EF4-FFF2-40B4-BE49-F238E27FC236}">
                <a16:creationId xmlns:a16="http://schemas.microsoft.com/office/drawing/2014/main" id="{F87B223C-04E8-1B45-B254-34B68081F7E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108256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A790A51-6AC4-B747-8FD1-5150B6AB703E}"/>
              </a:ext>
            </a:extLst>
          </p:cNvPr>
          <p:cNvSpPr>
            <a:spLocks noGrp="1"/>
          </p:cNvSpPr>
          <p:nvPr>
            <p:ph type="title"/>
          </p:nvPr>
        </p:nvSpPr>
        <p:spPr/>
        <p:txBody>
          <a:bodyPr/>
          <a:lstStyle/>
          <a:p>
            <a:r>
              <a:rPr lang="en-US" dirty="0"/>
              <a:t>Contents</a:t>
            </a:r>
          </a:p>
        </p:txBody>
      </p:sp>
      <p:sp>
        <p:nvSpPr>
          <p:cNvPr id="16" name="Text Placeholder 15">
            <a:extLst>
              <a:ext uri="{FF2B5EF4-FFF2-40B4-BE49-F238E27FC236}">
                <a16:creationId xmlns:a16="http://schemas.microsoft.com/office/drawing/2014/main" id="{B2EED57A-980C-6347-9F9C-76C6E6169B7D}"/>
              </a:ext>
            </a:extLst>
          </p:cNvPr>
          <p:cNvSpPr>
            <a:spLocks noGrp="1"/>
          </p:cNvSpPr>
          <p:nvPr>
            <p:ph type="body" sz="quarter" idx="10"/>
          </p:nvPr>
        </p:nvSpPr>
        <p:spPr/>
        <p:txBody>
          <a:bodyPr/>
          <a:lstStyle/>
          <a:p>
            <a:endParaRPr lang="en-US"/>
          </a:p>
        </p:txBody>
      </p:sp>
      <p:sp>
        <p:nvSpPr>
          <p:cNvPr id="17" name="Text Placeholder 16">
            <a:extLst>
              <a:ext uri="{FF2B5EF4-FFF2-40B4-BE49-F238E27FC236}">
                <a16:creationId xmlns:a16="http://schemas.microsoft.com/office/drawing/2014/main" id="{6B7C205D-72A3-3643-AC08-069823F06880}"/>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4282382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Heading Segoe UI </a:t>
            </a:r>
            <a:r>
              <a:rPr lang="en-US" dirty="0" err="1"/>
              <a:t>Semibold</a:t>
            </a:r>
            <a:r>
              <a:rPr lang="en-US" dirty="0"/>
              <a:t> 28/32</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p:txBody>
          <a:bodyPr/>
          <a:lstStyle/>
          <a:p>
            <a:endParaRPr lang="en-US"/>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p:txBody>
          <a:bodyPr/>
          <a:lstStyle/>
          <a:p>
            <a:endParaRPr lang="en-US"/>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p:txBody>
          <a:bodyPr/>
          <a:lstStyle/>
          <a:p>
            <a:endParaRPr lang="en-US"/>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75555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65138" y="632779"/>
            <a:ext cx="11533187" cy="820738"/>
          </a:xfrm>
        </p:spPr>
        <p:txBody>
          <a:bodyPr/>
          <a:lstStyle/>
          <a:p>
            <a:r>
              <a:rPr lang="en-US" dirty="0"/>
              <a:t>Heading Segoe UI </a:t>
            </a:r>
            <a:r>
              <a:rPr lang="en-US" dirty="0" err="1"/>
              <a:t>Semibold</a:t>
            </a:r>
            <a:r>
              <a:rPr lang="en-US" dirty="0"/>
              <a:t> 28/32</a:t>
            </a:r>
            <a:br>
              <a:rPr lang="en-US" dirty="0"/>
            </a:br>
            <a:endParaRPr lang="en-US" dirty="0"/>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2857681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49F2-1CBC-F64A-95DF-7B7EBF417BA2}"/>
              </a:ext>
            </a:extLst>
          </p:cNvPr>
          <p:cNvSpPr>
            <a:spLocks noGrp="1"/>
          </p:cNvSpPr>
          <p:nvPr>
            <p:ph type="title"/>
          </p:nvPr>
        </p:nvSpPr>
        <p:spPr>
          <a:xfrm>
            <a:off x="465138" y="632779"/>
            <a:ext cx="11533187" cy="820738"/>
          </a:xfrm>
        </p:spPr>
        <p:txBody>
          <a:bodyPr/>
          <a:lstStyle/>
          <a:p>
            <a:r>
              <a:rPr lang="en-US" dirty="0"/>
              <a:t>Text option 1: three column bulleted list</a:t>
            </a:r>
            <a:br>
              <a:rPr lang="en-US" dirty="0"/>
            </a:br>
            <a:endParaRPr lang="en-US" dirty="0"/>
          </a:p>
        </p:txBody>
      </p:sp>
      <p:sp>
        <p:nvSpPr>
          <p:cNvPr id="3" name="Text Placeholder 2">
            <a:extLst>
              <a:ext uri="{FF2B5EF4-FFF2-40B4-BE49-F238E27FC236}">
                <a16:creationId xmlns:a16="http://schemas.microsoft.com/office/drawing/2014/main" id="{12CCCDDC-8349-CD44-B59B-02EB993247A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7A904B7-D141-7246-8393-37D4B811692D}"/>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54AC0307-FEC2-7548-ABBA-08A38AEAC5F5}"/>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2838827E-895D-554A-AC51-0647F8D4F4A1}"/>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E43203AA-FF56-E64D-835B-EF18174CCCC9}"/>
              </a:ext>
            </a:extLst>
          </p:cNvPr>
          <p:cNvSpPr>
            <a:spLocks noGrp="1"/>
          </p:cNvSpPr>
          <p:nvPr>
            <p:ph type="body" sz="quarter" idx="17"/>
          </p:nvPr>
        </p:nvSpPr>
        <p:spPr/>
        <p:txBody>
          <a:bodyPr/>
          <a:lstStyle/>
          <a:p>
            <a:endParaRPr lang="en-US"/>
          </a:p>
        </p:txBody>
      </p:sp>
      <p:sp>
        <p:nvSpPr>
          <p:cNvPr id="8" name="Text Placeholder 7">
            <a:extLst>
              <a:ext uri="{FF2B5EF4-FFF2-40B4-BE49-F238E27FC236}">
                <a16:creationId xmlns:a16="http://schemas.microsoft.com/office/drawing/2014/main" id="{7808EA86-CC4B-054D-B450-D473F062EEF1}"/>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C1BC11E9-1570-4748-AE1E-E5AF7908ED60}"/>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15776142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160DC-264C-3548-9950-504558EE0B70}"/>
              </a:ext>
            </a:extLst>
          </p:cNvPr>
          <p:cNvSpPr>
            <a:spLocks noGrp="1"/>
          </p:cNvSpPr>
          <p:nvPr>
            <p:ph type="title"/>
          </p:nvPr>
        </p:nvSpPr>
        <p:spPr>
          <a:xfrm>
            <a:off x="465138" y="632779"/>
            <a:ext cx="11533187" cy="820738"/>
          </a:xfrm>
        </p:spPr>
        <p:txBody>
          <a:bodyPr/>
          <a:lstStyle/>
          <a:p>
            <a:r>
              <a:rPr lang="en-US" dirty="0"/>
              <a:t>Text option 2: two columns copy heavy</a:t>
            </a:r>
            <a:br>
              <a:rPr lang="en-US" dirty="0"/>
            </a:br>
            <a:endParaRPr lang="en-US" dirty="0"/>
          </a:p>
        </p:txBody>
      </p:sp>
      <p:sp>
        <p:nvSpPr>
          <p:cNvPr id="3" name="Text Placeholder 2">
            <a:extLst>
              <a:ext uri="{FF2B5EF4-FFF2-40B4-BE49-F238E27FC236}">
                <a16:creationId xmlns:a16="http://schemas.microsoft.com/office/drawing/2014/main" id="{CD163F82-C81F-1C49-A91D-15F3275FFF3D}"/>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59DDF564-03BE-DE43-B313-9173D2F2E738}"/>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FD3E4AA9-6D63-1A4F-9FA5-596B0F09AB29}"/>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585EF005-3B74-DB4A-923E-83C8146EA952}"/>
              </a:ext>
            </a:extLst>
          </p:cNvPr>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1261528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a:xfrm>
            <a:off x="465138" y="632779"/>
            <a:ext cx="11533187" cy="820738"/>
          </a:xfrm>
        </p:spPr>
        <p:txBody>
          <a:bodyPr/>
          <a:lstStyle/>
          <a:p>
            <a:r>
              <a:rPr lang="en-US" dirty="0"/>
              <a:t>Text option 3: three columns images and text</a:t>
            </a:r>
            <a:br>
              <a:rPr lang="en-US" dirty="0"/>
            </a:br>
            <a:endParaRPr lang="en-US" dirty="0"/>
          </a:p>
        </p:txBody>
      </p:sp>
      <p:sp>
        <p:nvSpPr>
          <p:cNvPr id="6" name="Picture Placeholder 5" descr="Placeholder Photograph">
            <a:extLst>
              <a:ext uri="{FF2B5EF4-FFF2-40B4-BE49-F238E27FC236}">
                <a16:creationId xmlns:a16="http://schemas.microsoft.com/office/drawing/2014/main" id="{28AECBA4-FEB5-D641-84DC-0BF7F54ADF31}"/>
              </a:ext>
            </a:extLst>
          </p:cNvPr>
          <p:cNvSpPr>
            <a:spLocks noGrp="1"/>
          </p:cNvSpPr>
          <p:nvPr>
            <p:ph type="pic" sz="quarter" idx="21"/>
          </p:nvPr>
        </p:nvSpPr>
        <p:spPr/>
        <p:txBody>
          <a:bodyPr/>
          <a:lstStyle/>
          <a:p>
            <a:endParaRPr lang="en-GB"/>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p:txBody>
          <a:bodyPr/>
          <a:lstStyle/>
          <a:p>
            <a:endParaRPr lang="en-US"/>
          </a:p>
        </p:txBody>
      </p:sp>
      <p:sp>
        <p:nvSpPr>
          <p:cNvPr id="7" name="Picture Placeholder 6" descr="Placeholder Photograph">
            <a:extLst>
              <a:ext uri="{FF2B5EF4-FFF2-40B4-BE49-F238E27FC236}">
                <a16:creationId xmlns:a16="http://schemas.microsoft.com/office/drawing/2014/main" id="{60B31F9B-1E18-5649-AB9D-0988AB10AFBC}"/>
              </a:ext>
            </a:extLst>
          </p:cNvPr>
          <p:cNvSpPr>
            <a:spLocks noGrp="1"/>
          </p:cNvSpPr>
          <p:nvPr>
            <p:ph type="pic" sz="quarter" idx="22"/>
          </p:nvPr>
        </p:nvSpPr>
        <p:spPr/>
        <p:txBody>
          <a:bodyPr/>
          <a:lstStyle/>
          <a:p>
            <a:endParaRPr lang="en-GB"/>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p:txBody>
          <a:bodyPr/>
          <a:lstStyle/>
          <a:p>
            <a:endParaRPr lang="en-US"/>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p:txBody>
          <a:bodyPr/>
          <a:lstStyle/>
          <a:p>
            <a:endParaRPr lang="en-US"/>
          </a:p>
        </p:txBody>
      </p:sp>
      <p:sp>
        <p:nvSpPr>
          <p:cNvPr id="8" name="Picture Placeholder 7" descr="Placeholder Photograph">
            <a:extLst>
              <a:ext uri="{FF2B5EF4-FFF2-40B4-BE49-F238E27FC236}">
                <a16:creationId xmlns:a16="http://schemas.microsoft.com/office/drawing/2014/main" id="{C483D95E-F54E-6840-A01B-BA06E0FB7A6A}"/>
              </a:ext>
            </a:extLst>
          </p:cNvPr>
          <p:cNvSpPr>
            <a:spLocks noGrp="1"/>
          </p:cNvSpPr>
          <p:nvPr>
            <p:ph type="pic" sz="quarter" idx="23"/>
          </p:nvPr>
        </p:nvSpPr>
        <p:spPr/>
        <p:txBody>
          <a:bodyPr/>
          <a:lstStyle/>
          <a:p>
            <a:endParaRPr lang="en-GB"/>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p:txBody>
          <a:bodyPr/>
          <a:lstStyle/>
          <a:p>
            <a:endParaRPr lang="en-US"/>
          </a:p>
        </p:txBody>
      </p:sp>
    </p:spTree>
    <p:extLst>
      <p:ext uri="{BB962C8B-B14F-4D97-AF65-F5344CB8AC3E}">
        <p14:creationId xmlns:p14="http://schemas.microsoft.com/office/powerpoint/2010/main" val="31287465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6C43E5BC-C333-FC4B-BEB6-377A11F583AB}"/>
              </a:ext>
            </a:extLst>
          </p:cNvPr>
          <p:cNvSpPr>
            <a:spLocks noGrp="1"/>
          </p:cNvSpPr>
          <p:nvPr>
            <p:ph type="title"/>
          </p:nvPr>
        </p:nvSpPr>
        <p:spPr>
          <a:xfrm>
            <a:off x="465138" y="632779"/>
            <a:ext cx="11533187" cy="820738"/>
          </a:xfrm>
        </p:spPr>
        <p:txBody>
          <a:bodyPr/>
          <a:lstStyle/>
          <a:p>
            <a:r>
              <a:rPr lang="en-US" dirty="0"/>
              <a:t>Text option 4: six columns (numbered list)</a:t>
            </a:r>
            <a:br>
              <a:rPr lang="en-US" dirty="0"/>
            </a:br>
            <a:endParaRPr lang="en-US" dirty="0"/>
          </a:p>
        </p:txBody>
      </p:sp>
      <p:sp>
        <p:nvSpPr>
          <p:cNvPr id="49" name="Text Placeholder 48">
            <a:extLst>
              <a:ext uri="{FF2B5EF4-FFF2-40B4-BE49-F238E27FC236}">
                <a16:creationId xmlns:a16="http://schemas.microsoft.com/office/drawing/2014/main" id="{39AE70FE-12D4-6642-B785-AE5DFC96B9CA}"/>
              </a:ext>
            </a:extLst>
          </p:cNvPr>
          <p:cNvSpPr>
            <a:spLocks noGrp="1"/>
          </p:cNvSpPr>
          <p:nvPr>
            <p:ph type="body" sz="quarter" idx="31"/>
          </p:nvPr>
        </p:nvSpPr>
        <p:spPr/>
        <p:txBody>
          <a:bodyPr/>
          <a:lstStyle/>
          <a:p>
            <a:endParaRPr lang="en-US"/>
          </a:p>
        </p:txBody>
      </p:sp>
      <p:sp>
        <p:nvSpPr>
          <p:cNvPr id="61" name="Content Placeholder 60">
            <a:extLst>
              <a:ext uri="{FF2B5EF4-FFF2-40B4-BE49-F238E27FC236}">
                <a16:creationId xmlns:a16="http://schemas.microsoft.com/office/drawing/2014/main" id="{2BFB5F49-74FB-5B4F-8B75-987A28138308}"/>
              </a:ext>
            </a:extLst>
          </p:cNvPr>
          <p:cNvSpPr>
            <a:spLocks noGrp="1"/>
          </p:cNvSpPr>
          <p:nvPr>
            <p:ph sz="quarter" idx="25"/>
          </p:nvPr>
        </p:nvSpPr>
        <p:spPr/>
        <p:txBody>
          <a:bodyPr/>
          <a:lstStyle/>
          <a:p>
            <a:endParaRPr lang="en-US"/>
          </a:p>
        </p:txBody>
      </p:sp>
      <p:sp>
        <p:nvSpPr>
          <p:cNvPr id="23" name="Text Placeholder 22">
            <a:extLst>
              <a:ext uri="{FF2B5EF4-FFF2-40B4-BE49-F238E27FC236}">
                <a16:creationId xmlns:a16="http://schemas.microsoft.com/office/drawing/2014/main" id="{643146D0-E8DC-DB4F-8BA4-5E52DADB0618}"/>
              </a:ext>
            </a:extLst>
          </p:cNvPr>
          <p:cNvSpPr>
            <a:spLocks noGrp="1"/>
          </p:cNvSpPr>
          <p:nvPr>
            <p:ph type="body" sz="quarter" idx="11"/>
          </p:nvPr>
        </p:nvSpPr>
        <p:spPr/>
        <p:txBody>
          <a:bodyPr/>
          <a:lstStyle/>
          <a:p>
            <a:endParaRPr lang="en-US"/>
          </a:p>
        </p:txBody>
      </p:sp>
      <p:sp>
        <p:nvSpPr>
          <p:cNvPr id="48" name="Text Placeholder 47">
            <a:extLst>
              <a:ext uri="{FF2B5EF4-FFF2-40B4-BE49-F238E27FC236}">
                <a16:creationId xmlns:a16="http://schemas.microsoft.com/office/drawing/2014/main" id="{9682F1EE-FAAA-E74B-98C7-414245BB3F7C}"/>
              </a:ext>
            </a:extLst>
          </p:cNvPr>
          <p:cNvSpPr>
            <a:spLocks noGrp="1"/>
          </p:cNvSpPr>
          <p:nvPr>
            <p:ph type="body" sz="quarter" idx="24"/>
          </p:nvPr>
        </p:nvSpPr>
        <p:spPr/>
        <p:txBody>
          <a:bodyPr/>
          <a:lstStyle/>
          <a:p>
            <a:endParaRPr lang="en-US"/>
          </a:p>
        </p:txBody>
      </p:sp>
      <p:sp>
        <p:nvSpPr>
          <p:cNvPr id="50" name="Text Placeholder 49">
            <a:extLst>
              <a:ext uri="{FF2B5EF4-FFF2-40B4-BE49-F238E27FC236}">
                <a16:creationId xmlns:a16="http://schemas.microsoft.com/office/drawing/2014/main" id="{81F0906E-F07D-FC48-AD11-7E6637C8BBA9}"/>
              </a:ext>
            </a:extLst>
          </p:cNvPr>
          <p:cNvSpPr>
            <a:spLocks noGrp="1"/>
          </p:cNvSpPr>
          <p:nvPr>
            <p:ph type="body" sz="quarter" idx="32"/>
          </p:nvPr>
        </p:nvSpPr>
        <p:spPr/>
        <p:txBody>
          <a:bodyPr/>
          <a:lstStyle/>
          <a:p>
            <a:endParaRPr lang="en-US"/>
          </a:p>
        </p:txBody>
      </p:sp>
      <p:sp>
        <p:nvSpPr>
          <p:cNvPr id="63" name="Content Placeholder 62">
            <a:extLst>
              <a:ext uri="{FF2B5EF4-FFF2-40B4-BE49-F238E27FC236}">
                <a16:creationId xmlns:a16="http://schemas.microsoft.com/office/drawing/2014/main" id="{1602E3AF-B9BA-F04B-A084-02A90B3AA962}"/>
              </a:ext>
            </a:extLst>
          </p:cNvPr>
          <p:cNvSpPr>
            <a:spLocks noGrp="1"/>
          </p:cNvSpPr>
          <p:nvPr>
            <p:ph sz="quarter" idx="26"/>
          </p:nvPr>
        </p:nvSpPr>
        <p:spPr/>
        <p:txBody>
          <a:bodyPr/>
          <a:lstStyle/>
          <a:p>
            <a:endParaRPr lang="en-US"/>
          </a:p>
        </p:txBody>
      </p:sp>
      <p:sp>
        <p:nvSpPr>
          <p:cNvPr id="24" name="Text Placeholder 23">
            <a:extLst>
              <a:ext uri="{FF2B5EF4-FFF2-40B4-BE49-F238E27FC236}">
                <a16:creationId xmlns:a16="http://schemas.microsoft.com/office/drawing/2014/main" id="{9C572DA4-6274-4E44-BD4C-419A5BA4F9B6}"/>
              </a:ext>
            </a:extLst>
          </p:cNvPr>
          <p:cNvSpPr>
            <a:spLocks noGrp="1"/>
          </p:cNvSpPr>
          <p:nvPr>
            <p:ph type="body" sz="quarter" idx="15"/>
          </p:nvPr>
        </p:nvSpPr>
        <p:spPr/>
        <p:txBody>
          <a:bodyPr/>
          <a:lstStyle/>
          <a:p>
            <a:endParaRPr lang="en-US"/>
          </a:p>
        </p:txBody>
      </p:sp>
      <p:sp>
        <p:nvSpPr>
          <p:cNvPr id="55" name="Text Placeholder 54">
            <a:extLst>
              <a:ext uri="{FF2B5EF4-FFF2-40B4-BE49-F238E27FC236}">
                <a16:creationId xmlns:a16="http://schemas.microsoft.com/office/drawing/2014/main" id="{38ED977E-D02F-AE48-8A93-29495A453532}"/>
              </a:ext>
            </a:extLst>
          </p:cNvPr>
          <p:cNvSpPr>
            <a:spLocks noGrp="1"/>
          </p:cNvSpPr>
          <p:nvPr>
            <p:ph type="body" sz="quarter" idx="37"/>
          </p:nvPr>
        </p:nvSpPr>
        <p:spPr/>
        <p:txBody>
          <a:bodyPr/>
          <a:lstStyle/>
          <a:p>
            <a:endParaRPr lang="en-US"/>
          </a:p>
        </p:txBody>
      </p:sp>
      <p:sp>
        <p:nvSpPr>
          <p:cNvPr id="51" name="Text Placeholder 50">
            <a:extLst>
              <a:ext uri="{FF2B5EF4-FFF2-40B4-BE49-F238E27FC236}">
                <a16:creationId xmlns:a16="http://schemas.microsoft.com/office/drawing/2014/main" id="{ABFAC2EE-C804-8047-846F-9121F2C737A1}"/>
              </a:ext>
            </a:extLst>
          </p:cNvPr>
          <p:cNvSpPr>
            <a:spLocks noGrp="1"/>
          </p:cNvSpPr>
          <p:nvPr>
            <p:ph type="body" sz="quarter" idx="33"/>
          </p:nvPr>
        </p:nvSpPr>
        <p:spPr/>
        <p:txBody>
          <a:bodyPr/>
          <a:lstStyle/>
          <a:p>
            <a:endParaRPr lang="en-US"/>
          </a:p>
        </p:txBody>
      </p:sp>
      <p:sp>
        <p:nvSpPr>
          <p:cNvPr id="65" name="Content Placeholder 64">
            <a:extLst>
              <a:ext uri="{FF2B5EF4-FFF2-40B4-BE49-F238E27FC236}">
                <a16:creationId xmlns:a16="http://schemas.microsoft.com/office/drawing/2014/main" id="{D46E2344-1D86-6145-86DE-D6B2D0E70A0D}"/>
              </a:ext>
            </a:extLst>
          </p:cNvPr>
          <p:cNvSpPr>
            <a:spLocks noGrp="1"/>
          </p:cNvSpPr>
          <p:nvPr>
            <p:ph sz="quarter" idx="27"/>
          </p:nvPr>
        </p:nvSpPr>
        <p:spPr/>
        <p:txBody>
          <a:bodyPr/>
          <a:lstStyle/>
          <a:p>
            <a:endParaRPr lang="en-US"/>
          </a:p>
        </p:txBody>
      </p:sp>
      <p:sp>
        <p:nvSpPr>
          <p:cNvPr id="25" name="Text Placeholder 24">
            <a:extLst>
              <a:ext uri="{FF2B5EF4-FFF2-40B4-BE49-F238E27FC236}">
                <a16:creationId xmlns:a16="http://schemas.microsoft.com/office/drawing/2014/main" id="{E0E8D4BA-4529-2D4C-97C9-C6FDF910372B}"/>
              </a:ext>
            </a:extLst>
          </p:cNvPr>
          <p:cNvSpPr>
            <a:spLocks noGrp="1"/>
          </p:cNvSpPr>
          <p:nvPr>
            <p:ph type="body" sz="quarter" idx="17"/>
          </p:nvPr>
        </p:nvSpPr>
        <p:spPr/>
        <p:txBody>
          <a:bodyPr/>
          <a:lstStyle/>
          <a:p>
            <a:endParaRPr lang="en-US"/>
          </a:p>
        </p:txBody>
      </p:sp>
      <p:sp>
        <p:nvSpPr>
          <p:cNvPr id="56" name="Text Placeholder 55">
            <a:extLst>
              <a:ext uri="{FF2B5EF4-FFF2-40B4-BE49-F238E27FC236}">
                <a16:creationId xmlns:a16="http://schemas.microsoft.com/office/drawing/2014/main" id="{DA9685E9-D36C-7A4E-B6D8-A02E06B5DBBC}"/>
              </a:ext>
            </a:extLst>
          </p:cNvPr>
          <p:cNvSpPr>
            <a:spLocks noGrp="1"/>
          </p:cNvSpPr>
          <p:nvPr>
            <p:ph type="body" sz="quarter" idx="38"/>
          </p:nvPr>
        </p:nvSpPr>
        <p:spPr/>
        <p:txBody>
          <a:bodyPr/>
          <a:lstStyle/>
          <a:p>
            <a:endParaRPr lang="en-US"/>
          </a:p>
        </p:txBody>
      </p:sp>
      <p:sp>
        <p:nvSpPr>
          <p:cNvPr id="52" name="Text Placeholder 51">
            <a:extLst>
              <a:ext uri="{FF2B5EF4-FFF2-40B4-BE49-F238E27FC236}">
                <a16:creationId xmlns:a16="http://schemas.microsoft.com/office/drawing/2014/main" id="{D2363BBF-F0A8-DA49-8EA9-EE7DBBB148E8}"/>
              </a:ext>
            </a:extLst>
          </p:cNvPr>
          <p:cNvSpPr>
            <a:spLocks noGrp="1"/>
          </p:cNvSpPr>
          <p:nvPr>
            <p:ph type="body" sz="quarter" idx="34"/>
          </p:nvPr>
        </p:nvSpPr>
        <p:spPr/>
        <p:txBody>
          <a:bodyPr/>
          <a:lstStyle/>
          <a:p>
            <a:endParaRPr lang="en-US"/>
          </a:p>
        </p:txBody>
      </p:sp>
      <p:sp>
        <p:nvSpPr>
          <p:cNvPr id="67" name="Content Placeholder 66">
            <a:extLst>
              <a:ext uri="{FF2B5EF4-FFF2-40B4-BE49-F238E27FC236}">
                <a16:creationId xmlns:a16="http://schemas.microsoft.com/office/drawing/2014/main" id="{06593243-5B67-094A-9A30-75ECE122788F}"/>
              </a:ext>
            </a:extLst>
          </p:cNvPr>
          <p:cNvSpPr>
            <a:spLocks noGrp="1"/>
          </p:cNvSpPr>
          <p:nvPr>
            <p:ph sz="quarter" idx="28"/>
          </p:nvPr>
        </p:nvSpPr>
        <p:spPr/>
        <p:txBody>
          <a:bodyPr/>
          <a:lstStyle/>
          <a:p>
            <a:endParaRPr lang="en-US"/>
          </a:p>
        </p:txBody>
      </p:sp>
      <p:sp>
        <p:nvSpPr>
          <p:cNvPr id="26" name="Text Placeholder 25">
            <a:extLst>
              <a:ext uri="{FF2B5EF4-FFF2-40B4-BE49-F238E27FC236}">
                <a16:creationId xmlns:a16="http://schemas.microsoft.com/office/drawing/2014/main" id="{F2D0F43E-BEDB-6F4E-B7EA-4290260D5B0E}"/>
              </a:ext>
            </a:extLst>
          </p:cNvPr>
          <p:cNvSpPr>
            <a:spLocks noGrp="1"/>
          </p:cNvSpPr>
          <p:nvPr>
            <p:ph type="body" sz="quarter" idx="19"/>
          </p:nvPr>
        </p:nvSpPr>
        <p:spPr/>
        <p:txBody>
          <a:bodyPr/>
          <a:lstStyle/>
          <a:p>
            <a:endParaRPr lang="en-US"/>
          </a:p>
        </p:txBody>
      </p:sp>
      <p:sp>
        <p:nvSpPr>
          <p:cNvPr id="57" name="Text Placeholder 56">
            <a:extLst>
              <a:ext uri="{FF2B5EF4-FFF2-40B4-BE49-F238E27FC236}">
                <a16:creationId xmlns:a16="http://schemas.microsoft.com/office/drawing/2014/main" id="{2F453BB4-22AE-AF44-82A3-0A903F93B5C0}"/>
              </a:ext>
            </a:extLst>
          </p:cNvPr>
          <p:cNvSpPr>
            <a:spLocks noGrp="1"/>
          </p:cNvSpPr>
          <p:nvPr>
            <p:ph type="body" sz="quarter" idx="39"/>
          </p:nvPr>
        </p:nvSpPr>
        <p:spPr/>
        <p:txBody>
          <a:bodyPr/>
          <a:lstStyle/>
          <a:p>
            <a:endParaRPr lang="en-US"/>
          </a:p>
        </p:txBody>
      </p:sp>
      <p:sp>
        <p:nvSpPr>
          <p:cNvPr id="53" name="Text Placeholder 52">
            <a:extLst>
              <a:ext uri="{FF2B5EF4-FFF2-40B4-BE49-F238E27FC236}">
                <a16:creationId xmlns:a16="http://schemas.microsoft.com/office/drawing/2014/main" id="{100A015D-8E34-3C46-93A2-C5ABB2A7B813}"/>
              </a:ext>
            </a:extLst>
          </p:cNvPr>
          <p:cNvSpPr>
            <a:spLocks noGrp="1"/>
          </p:cNvSpPr>
          <p:nvPr>
            <p:ph type="body" sz="quarter" idx="35"/>
          </p:nvPr>
        </p:nvSpPr>
        <p:spPr/>
        <p:txBody>
          <a:bodyPr/>
          <a:lstStyle/>
          <a:p>
            <a:endParaRPr lang="en-US"/>
          </a:p>
        </p:txBody>
      </p:sp>
      <p:sp>
        <p:nvSpPr>
          <p:cNvPr id="69" name="Content Placeholder 68">
            <a:extLst>
              <a:ext uri="{FF2B5EF4-FFF2-40B4-BE49-F238E27FC236}">
                <a16:creationId xmlns:a16="http://schemas.microsoft.com/office/drawing/2014/main" id="{706C4E6B-6903-DC44-A6A3-E7AA95732639}"/>
              </a:ext>
            </a:extLst>
          </p:cNvPr>
          <p:cNvSpPr>
            <a:spLocks noGrp="1"/>
          </p:cNvSpPr>
          <p:nvPr>
            <p:ph sz="quarter" idx="29"/>
          </p:nvPr>
        </p:nvSpPr>
        <p:spPr/>
        <p:txBody>
          <a:bodyPr/>
          <a:lstStyle/>
          <a:p>
            <a:endParaRPr lang="en-US"/>
          </a:p>
        </p:txBody>
      </p:sp>
      <p:sp>
        <p:nvSpPr>
          <p:cNvPr id="46" name="Text Placeholder 45">
            <a:extLst>
              <a:ext uri="{FF2B5EF4-FFF2-40B4-BE49-F238E27FC236}">
                <a16:creationId xmlns:a16="http://schemas.microsoft.com/office/drawing/2014/main" id="{926207AD-A587-0B44-BF57-B630383A4A59}"/>
              </a:ext>
            </a:extLst>
          </p:cNvPr>
          <p:cNvSpPr>
            <a:spLocks noGrp="1"/>
          </p:cNvSpPr>
          <p:nvPr>
            <p:ph type="body" sz="quarter" idx="21"/>
          </p:nvPr>
        </p:nvSpPr>
        <p:spPr/>
        <p:txBody>
          <a:bodyPr/>
          <a:lstStyle/>
          <a:p>
            <a:endParaRPr lang="en-US"/>
          </a:p>
        </p:txBody>
      </p:sp>
      <p:sp>
        <p:nvSpPr>
          <p:cNvPr id="58" name="Text Placeholder 57">
            <a:extLst>
              <a:ext uri="{FF2B5EF4-FFF2-40B4-BE49-F238E27FC236}">
                <a16:creationId xmlns:a16="http://schemas.microsoft.com/office/drawing/2014/main" id="{4275971F-A500-294E-9635-D2550D008204}"/>
              </a:ext>
            </a:extLst>
          </p:cNvPr>
          <p:cNvSpPr>
            <a:spLocks noGrp="1"/>
          </p:cNvSpPr>
          <p:nvPr>
            <p:ph type="body" sz="quarter" idx="40"/>
          </p:nvPr>
        </p:nvSpPr>
        <p:spPr/>
        <p:txBody>
          <a:bodyPr/>
          <a:lstStyle/>
          <a:p>
            <a:endParaRPr lang="en-US"/>
          </a:p>
        </p:txBody>
      </p:sp>
      <p:sp>
        <p:nvSpPr>
          <p:cNvPr id="54" name="Text Placeholder 53">
            <a:extLst>
              <a:ext uri="{FF2B5EF4-FFF2-40B4-BE49-F238E27FC236}">
                <a16:creationId xmlns:a16="http://schemas.microsoft.com/office/drawing/2014/main" id="{D101097E-737F-764B-9094-022AF7C8D268}"/>
              </a:ext>
            </a:extLst>
          </p:cNvPr>
          <p:cNvSpPr>
            <a:spLocks noGrp="1"/>
          </p:cNvSpPr>
          <p:nvPr>
            <p:ph type="body" sz="quarter" idx="36"/>
          </p:nvPr>
        </p:nvSpPr>
        <p:spPr/>
        <p:txBody>
          <a:bodyPr/>
          <a:lstStyle/>
          <a:p>
            <a:endParaRPr lang="en-US"/>
          </a:p>
        </p:txBody>
      </p:sp>
      <p:sp>
        <p:nvSpPr>
          <p:cNvPr id="71" name="Content Placeholder 70">
            <a:extLst>
              <a:ext uri="{FF2B5EF4-FFF2-40B4-BE49-F238E27FC236}">
                <a16:creationId xmlns:a16="http://schemas.microsoft.com/office/drawing/2014/main" id="{6E503196-F471-BB47-AFA8-062FCA44484D}"/>
              </a:ext>
            </a:extLst>
          </p:cNvPr>
          <p:cNvSpPr>
            <a:spLocks noGrp="1"/>
          </p:cNvSpPr>
          <p:nvPr>
            <p:ph sz="quarter" idx="30"/>
          </p:nvPr>
        </p:nvSpPr>
        <p:spPr/>
        <p:txBody>
          <a:bodyPr/>
          <a:lstStyle/>
          <a:p>
            <a:endParaRPr lang="en-US"/>
          </a:p>
        </p:txBody>
      </p:sp>
      <p:sp>
        <p:nvSpPr>
          <p:cNvPr id="47" name="Text Placeholder 46">
            <a:extLst>
              <a:ext uri="{FF2B5EF4-FFF2-40B4-BE49-F238E27FC236}">
                <a16:creationId xmlns:a16="http://schemas.microsoft.com/office/drawing/2014/main" id="{DEFEF43D-0F35-6740-A59B-09A9543FF12D}"/>
              </a:ext>
            </a:extLst>
          </p:cNvPr>
          <p:cNvSpPr>
            <a:spLocks noGrp="1"/>
          </p:cNvSpPr>
          <p:nvPr>
            <p:ph type="body" sz="quarter" idx="23"/>
          </p:nvPr>
        </p:nvSpPr>
        <p:spPr/>
        <p:txBody>
          <a:bodyPr/>
          <a:lstStyle/>
          <a:p>
            <a:endParaRPr lang="en-US"/>
          </a:p>
        </p:txBody>
      </p:sp>
      <p:sp>
        <p:nvSpPr>
          <p:cNvPr id="59" name="Text Placeholder 58">
            <a:extLst>
              <a:ext uri="{FF2B5EF4-FFF2-40B4-BE49-F238E27FC236}">
                <a16:creationId xmlns:a16="http://schemas.microsoft.com/office/drawing/2014/main" id="{6A4C221D-65F5-1648-AEA3-7FBEDF364D69}"/>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14228164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52F5AED-9238-9142-A1E0-C1820B091AFF}"/>
              </a:ext>
            </a:extLst>
          </p:cNvPr>
          <p:cNvSpPr>
            <a:spLocks noGrp="1"/>
          </p:cNvSpPr>
          <p:nvPr>
            <p:ph type="title"/>
          </p:nvPr>
        </p:nvSpPr>
        <p:spPr/>
        <p:txBody>
          <a:bodyPr/>
          <a:lstStyle/>
          <a:p>
            <a:r>
              <a:rPr lang="en-US" dirty="0"/>
              <a:t>Software code slide</a:t>
            </a:r>
          </a:p>
        </p:txBody>
      </p:sp>
    </p:spTree>
    <p:extLst>
      <p:ext uri="{BB962C8B-B14F-4D97-AF65-F5344CB8AC3E}">
        <p14:creationId xmlns:p14="http://schemas.microsoft.com/office/powerpoint/2010/main" val="284727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42003643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615553"/>
          </a:xfrm>
        </p:spPr>
        <p:txBody>
          <a:bodyPr/>
          <a:lstStyle/>
          <a:p>
            <a:r>
              <a:rPr lang="en-GB" dirty="0" err="1"/>
              <a:t>Dapr</a:t>
            </a:r>
            <a:r>
              <a:rPr lang="en-GB" dirty="0"/>
              <a:t>, as a framework, codifies the best practices for building microservice applications into open, independent APIs called “</a:t>
            </a:r>
            <a:r>
              <a:rPr lang="en-GB" i="1" dirty="0"/>
              <a:t>Building Blocks</a:t>
            </a:r>
            <a:r>
              <a:rPr lang="en-GB" dirty="0"/>
              <a:t>”.</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US" dirty="0" err="1"/>
              <a:t>Dapr’s</a:t>
            </a:r>
            <a:r>
              <a:rPr lang="en-US" dirty="0"/>
              <a:t> Building Blocks will</a:t>
            </a:r>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11533187" cy="675441"/>
          </a:xfrm>
        </p:spPr>
        <p:txBody>
          <a:bodyPr/>
          <a:lstStyle/>
          <a:p>
            <a:pPr marL="285750" indent="-285750">
              <a:buFont typeface="Arial" panose="020B0604020202020204" pitchFamily="34" charset="0"/>
              <a:buChar char="•"/>
            </a:pPr>
            <a:r>
              <a:rPr lang="en-GB" dirty="0"/>
              <a:t>Enable you to build applications using the language and framework of your choice.</a:t>
            </a:r>
          </a:p>
          <a:p>
            <a:pPr marL="285750" indent="-285750">
              <a:buFont typeface="Arial" panose="020B0604020202020204" pitchFamily="34" charset="0"/>
              <a:buChar char="•"/>
            </a:pPr>
            <a:r>
              <a:rPr lang="en-GB" dirty="0"/>
              <a:t>Are completely independent.</a:t>
            </a:r>
          </a:p>
          <a:p>
            <a:pPr marL="285750" indent="-285750">
              <a:buFont typeface="Arial" panose="020B0604020202020204" pitchFamily="34" charset="0"/>
              <a:buChar char="•"/>
            </a:pPr>
            <a:r>
              <a:rPr lang="en-GB" dirty="0"/>
              <a:t>Have no limit to how many building blocks you use in </a:t>
            </a:r>
            <a:r>
              <a:rPr lang="en-GB"/>
              <a:t>your application.</a:t>
            </a:r>
            <a:endParaRPr lang="en-US" dirty="0"/>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132566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366B60F-7A7F-A141-B72C-4D836A55C2F3}"/>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45201167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9C8D1B-F262-104C-8A7C-A1BD8C0ED30B}"/>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30004120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Photo layout 1</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02C2CE11-69B8-B642-A76F-134436A8702D}"/>
              </a:ext>
            </a:extLst>
          </p:cNvPr>
          <p:cNvSpPr>
            <a:spLocks noGrp="1"/>
          </p:cNvSpPr>
          <p:nvPr>
            <p:ph type="body" sz="quarter" idx="42"/>
          </p:nvPr>
        </p:nvSpPr>
        <p:spPr/>
        <p:txBody>
          <a:bodyPr/>
          <a:lstStyle/>
          <a:p>
            <a:endParaRPr lang="en-US" dirty="0"/>
          </a:p>
        </p:txBody>
      </p:sp>
      <p:sp>
        <p:nvSpPr>
          <p:cNvPr id="7" name="Text Placeholder 6">
            <a:extLst>
              <a:ext uri="{FF2B5EF4-FFF2-40B4-BE49-F238E27FC236}">
                <a16:creationId xmlns:a16="http://schemas.microsoft.com/office/drawing/2014/main" id="{04A0B88B-0014-9E4A-A90E-8EE0189B9389}"/>
              </a:ext>
            </a:extLst>
          </p:cNvPr>
          <p:cNvSpPr>
            <a:spLocks noGrp="1"/>
          </p:cNvSpPr>
          <p:nvPr>
            <p:ph type="body" sz="quarter" idx="43"/>
          </p:nvPr>
        </p:nvSpPr>
        <p:spPr/>
        <p:txBody>
          <a:bodyPr/>
          <a:lstStyle/>
          <a:p>
            <a:endParaRPr lang="en-US"/>
          </a:p>
        </p:txBody>
      </p:sp>
      <p:sp>
        <p:nvSpPr>
          <p:cNvPr id="8" name="Text Placeholder 7">
            <a:extLst>
              <a:ext uri="{FF2B5EF4-FFF2-40B4-BE49-F238E27FC236}">
                <a16:creationId xmlns:a16="http://schemas.microsoft.com/office/drawing/2014/main" id="{617AFA75-EEC9-9649-A657-E11F94B845FB}"/>
              </a:ext>
            </a:extLst>
          </p:cNvPr>
          <p:cNvSpPr>
            <a:spLocks noGrp="1"/>
          </p:cNvSpPr>
          <p:nvPr>
            <p:ph type="body" sz="quarter" idx="44"/>
          </p:nvPr>
        </p:nvSpPr>
        <p:spPr/>
        <p:txBody>
          <a:bodyPr/>
          <a:lstStyle/>
          <a:p>
            <a:endParaRPr lang="en-US"/>
          </a:p>
        </p:txBody>
      </p:sp>
      <p:sp>
        <p:nvSpPr>
          <p:cNvPr id="5" name="Picture Placeholder 4" descr="Placeholder Photograph">
            <a:extLst>
              <a:ext uri="{FF2B5EF4-FFF2-40B4-BE49-F238E27FC236}">
                <a16:creationId xmlns:a16="http://schemas.microsoft.com/office/drawing/2014/main" id="{4EE949A1-D95E-EE48-923B-EAD3227EA254}"/>
              </a:ext>
            </a:extLst>
          </p:cNvPr>
          <p:cNvSpPr>
            <a:spLocks noGrp="1"/>
          </p:cNvSpPr>
          <p:nvPr>
            <p:ph type="pic" sz="quarter" idx="15"/>
          </p:nvPr>
        </p:nvSpPr>
        <p:spPr/>
        <p:txBody>
          <a:bodyPr/>
          <a:lstStyle/>
          <a:p>
            <a:endParaRPr lang="en-GB"/>
          </a:p>
        </p:txBody>
      </p:sp>
    </p:spTree>
    <p:extLst>
      <p:ext uri="{BB962C8B-B14F-4D97-AF65-F5344CB8AC3E}">
        <p14:creationId xmlns:p14="http://schemas.microsoft.com/office/powerpoint/2010/main" val="415957105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24D3-0D09-A944-A515-C7169161C335}"/>
              </a:ext>
            </a:extLst>
          </p:cNvPr>
          <p:cNvSpPr>
            <a:spLocks noGrp="1"/>
          </p:cNvSpPr>
          <p:nvPr>
            <p:ph type="title"/>
          </p:nvPr>
        </p:nvSpPr>
        <p:spPr/>
        <p:txBody>
          <a:bodyPr/>
          <a:lstStyle/>
          <a:p>
            <a:r>
              <a:rPr lang="en-US" dirty="0"/>
              <a:t>Photo layout 2</a:t>
            </a:r>
          </a:p>
        </p:txBody>
      </p:sp>
      <p:sp>
        <p:nvSpPr>
          <p:cNvPr id="6" name="Picture Placeholder 5" descr="Placeholder Photograph">
            <a:extLst>
              <a:ext uri="{FF2B5EF4-FFF2-40B4-BE49-F238E27FC236}">
                <a16:creationId xmlns:a16="http://schemas.microsoft.com/office/drawing/2014/main" id="{1C7F6B47-ACEE-0642-BDDA-F4ADA6C722C3}"/>
              </a:ext>
            </a:extLst>
          </p:cNvPr>
          <p:cNvSpPr>
            <a:spLocks noGrp="1"/>
          </p:cNvSpPr>
          <p:nvPr>
            <p:ph type="pic" sz="quarter" idx="14"/>
          </p:nvPr>
        </p:nvSpPr>
        <p:spPr/>
        <p:txBody>
          <a:bodyPr/>
          <a:lstStyle/>
          <a:p>
            <a:endParaRPr lang="en-GB"/>
          </a:p>
        </p:txBody>
      </p:sp>
      <p:sp>
        <p:nvSpPr>
          <p:cNvPr id="3" name="Text Placeholder 2">
            <a:extLst>
              <a:ext uri="{FF2B5EF4-FFF2-40B4-BE49-F238E27FC236}">
                <a16:creationId xmlns:a16="http://schemas.microsoft.com/office/drawing/2014/main" id="{E6666563-5BC9-4840-8FE2-D45DCCAFCDC3}"/>
              </a:ext>
            </a:extLst>
          </p:cNvPr>
          <p:cNvSpPr>
            <a:spLocks noGrp="1"/>
          </p:cNvSpPr>
          <p:nvPr>
            <p:ph type="body" sz="quarter" idx="11"/>
          </p:nvPr>
        </p:nvSpPr>
        <p:spPr/>
        <p:txBody>
          <a:bodyPr/>
          <a:lstStyle/>
          <a:p>
            <a:endParaRPr lang="en-US" dirty="0"/>
          </a:p>
        </p:txBody>
      </p:sp>
      <p:sp>
        <p:nvSpPr>
          <p:cNvPr id="9" name="Text Placeholder 8">
            <a:extLst>
              <a:ext uri="{FF2B5EF4-FFF2-40B4-BE49-F238E27FC236}">
                <a16:creationId xmlns:a16="http://schemas.microsoft.com/office/drawing/2014/main" id="{8677142C-FB1E-4841-8362-93564156C643}"/>
              </a:ext>
            </a:extLst>
          </p:cNvPr>
          <p:cNvSpPr>
            <a:spLocks noGrp="1"/>
          </p:cNvSpPr>
          <p:nvPr>
            <p:ph type="body" sz="quarter" idx="42"/>
          </p:nvPr>
        </p:nvSpPr>
        <p:spPr/>
        <p:txBody>
          <a:bodyPr/>
          <a:lstStyle/>
          <a:p>
            <a:endParaRPr lang="en-US" dirty="0"/>
          </a:p>
        </p:txBody>
      </p:sp>
      <p:sp>
        <p:nvSpPr>
          <p:cNvPr id="7" name="Picture Placeholder 6" descr="Placeholder Photograph">
            <a:extLst>
              <a:ext uri="{FF2B5EF4-FFF2-40B4-BE49-F238E27FC236}">
                <a16:creationId xmlns:a16="http://schemas.microsoft.com/office/drawing/2014/main" id="{D2F97B96-11FA-FD48-9147-F683126EE0AC}"/>
              </a:ext>
            </a:extLst>
          </p:cNvPr>
          <p:cNvSpPr>
            <a:spLocks noGrp="1"/>
          </p:cNvSpPr>
          <p:nvPr>
            <p:ph type="pic" sz="quarter" idx="15"/>
          </p:nvPr>
        </p:nvSpPr>
        <p:spPr/>
        <p:txBody>
          <a:bodyPr/>
          <a:lstStyle/>
          <a:p>
            <a:endParaRPr lang="en-GB"/>
          </a:p>
        </p:txBody>
      </p:sp>
      <p:sp>
        <p:nvSpPr>
          <p:cNvPr id="4" name="Text Placeholder 3">
            <a:extLst>
              <a:ext uri="{FF2B5EF4-FFF2-40B4-BE49-F238E27FC236}">
                <a16:creationId xmlns:a16="http://schemas.microsoft.com/office/drawing/2014/main" id="{E1AB30DB-5BF3-644C-A526-1BE3115E8C22}"/>
              </a:ext>
            </a:extLst>
          </p:cNvPr>
          <p:cNvSpPr>
            <a:spLocks noGrp="1"/>
          </p:cNvSpPr>
          <p:nvPr>
            <p:ph type="body" sz="quarter" idx="12"/>
          </p:nvPr>
        </p:nvSpPr>
        <p:spPr/>
        <p:txBody>
          <a:bodyPr/>
          <a:lstStyle/>
          <a:p>
            <a:endParaRPr lang="en-US"/>
          </a:p>
        </p:txBody>
      </p:sp>
      <p:sp>
        <p:nvSpPr>
          <p:cNvPr id="10" name="Text Placeholder 9">
            <a:extLst>
              <a:ext uri="{FF2B5EF4-FFF2-40B4-BE49-F238E27FC236}">
                <a16:creationId xmlns:a16="http://schemas.microsoft.com/office/drawing/2014/main" id="{C5F723E5-AF6E-D440-BA60-BF2AA6CA5EA6}"/>
              </a:ext>
            </a:extLst>
          </p:cNvPr>
          <p:cNvSpPr>
            <a:spLocks noGrp="1"/>
          </p:cNvSpPr>
          <p:nvPr>
            <p:ph type="body" sz="quarter" idx="43"/>
          </p:nvPr>
        </p:nvSpPr>
        <p:spPr/>
        <p:txBody>
          <a:bodyPr/>
          <a:lstStyle/>
          <a:p>
            <a:endParaRPr lang="en-US"/>
          </a:p>
        </p:txBody>
      </p:sp>
      <p:sp>
        <p:nvSpPr>
          <p:cNvPr id="8" name="Picture Placeholder 7" descr="Placeholder Photograph">
            <a:extLst>
              <a:ext uri="{FF2B5EF4-FFF2-40B4-BE49-F238E27FC236}">
                <a16:creationId xmlns:a16="http://schemas.microsoft.com/office/drawing/2014/main" id="{48591D10-88B8-6246-949B-CE82112DA74B}"/>
              </a:ext>
            </a:extLst>
          </p:cNvPr>
          <p:cNvSpPr>
            <a:spLocks noGrp="1"/>
          </p:cNvSpPr>
          <p:nvPr>
            <p:ph type="pic" sz="quarter" idx="16"/>
          </p:nvPr>
        </p:nvSpPr>
        <p:spPr/>
        <p:txBody>
          <a:bodyPr/>
          <a:lstStyle/>
          <a:p>
            <a:endParaRPr lang="en-GB"/>
          </a:p>
        </p:txBody>
      </p:sp>
      <p:sp>
        <p:nvSpPr>
          <p:cNvPr id="5" name="Text Placeholder 4">
            <a:extLst>
              <a:ext uri="{FF2B5EF4-FFF2-40B4-BE49-F238E27FC236}">
                <a16:creationId xmlns:a16="http://schemas.microsoft.com/office/drawing/2014/main" id="{BFC60BBF-0B7F-6347-B06F-7E5B7165B477}"/>
              </a:ext>
            </a:extLst>
          </p:cNvPr>
          <p:cNvSpPr>
            <a:spLocks noGrp="1"/>
          </p:cNvSpPr>
          <p:nvPr>
            <p:ph type="body" sz="quarter" idx="13"/>
          </p:nvPr>
        </p:nvSpPr>
        <p:spPr/>
        <p:txBody>
          <a:bodyPr/>
          <a:lstStyle/>
          <a:p>
            <a:endParaRPr lang="en-US"/>
          </a:p>
        </p:txBody>
      </p:sp>
      <p:sp>
        <p:nvSpPr>
          <p:cNvPr id="11" name="Text Placeholder 10">
            <a:extLst>
              <a:ext uri="{FF2B5EF4-FFF2-40B4-BE49-F238E27FC236}">
                <a16:creationId xmlns:a16="http://schemas.microsoft.com/office/drawing/2014/main" id="{9C87302B-C15D-DD49-B857-B8A81EB2F475}"/>
              </a:ext>
            </a:extLst>
          </p:cNvPr>
          <p:cNvSpPr>
            <a:spLocks noGrp="1"/>
          </p:cNvSpPr>
          <p:nvPr>
            <p:ph type="body" sz="quarter" idx="44"/>
          </p:nvPr>
        </p:nvSpPr>
        <p:spPr/>
        <p:txBody>
          <a:bodyPr/>
          <a:lstStyle/>
          <a:p>
            <a:endParaRPr lang="en-US"/>
          </a:p>
        </p:txBody>
      </p:sp>
    </p:spTree>
    <p:extLst>
      <p:ext uri="{BB962C8B-B14F-4D97-AF65-F5344CB8AC3E}">
        <p14:creationId xmlns:p14="http://schemas.microsoft.com/office/powerpoint/2010/main" val="14844081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7D5380-9958-FB41-9A1C-9DDAF63D2757}"/>
              </a:ext>
            </a:extLst>
          </p:cNvPr>
          <p:cNvSpPr>
            <a:spLocks noGrp="1"/>
          </p:cNvSpPr>
          <p:nvPr>
            <p:ph type="title"/>
          </p:nvPr>
        </p:nvSpPr>
        <p:spPr>
          <a:xfrm>
            <a:off x="465138" y="632779"/>
            <a:ext cx="11533187" cy="820738"/>
          </a:xfrm>
        </p:spPr>
        <p:txBody>
          <a:bodyPr/>
          <a:lstStyle/>
          <a:p>
            <a:r>
              <a:rPr lang="en-US" dirty="0"/>
              <a:t>Device layout 1: one column</a:t>
            </a:r>
            <a:br>
              <a:rPr lang="en-US" dirty="0"/>
            </a:br>
            <a:endParaRPr lang="en-US" dirty="0"/>
          </a:p>
        </p:txBody>
      </p:sp>
      <p:sp>
        <p:nvSpPr>
          <p:cNvPr id="7" name="Text Placeholder 6">
            <a:extLst>
              <a:ext uri="{FF2B5EF4-FFF2-40B4-BE49-F238E27FC236}">
                <a16:creationId xmlns:a16="http://schemas.microsoft.com/office/drawing/2014/main" id="{BD53FE8A-52F0-424A-9226-6CC48714808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3148FC26-208E-B344-B435-12343A6CF142}"/>
              </a:ext>
            </a:extLst>
          </p:cNvPr>
          <p:cNvSpPr>
            <a:spLocks noGrp="1"/>
          </p:cNvSpPr>
          <p:nvPr>
            <p:ph type="body" sz="quarter" idx="11"/>
          </p:nvPr>
        </p:nvSpPr>
        <p:spPr/>
        <p:txBody>
          <a:bodyPr/>
          <a:lstStyle/>
          <a:p>
            <a:endParaRPr lang="en-US" dirty="0"/>
          </a:p>
        </p:txBody>
      </p:sp>
      <p:sp>
        <p:nvSpPr>
          <p:cNvPr id="9" name="Picture Placeholder 8" descr="Product Screen Placeholder">
            <a:extLst>
              <a:ext uri="{FF2B5EF4-FFF2-40B4-BE49-F238E27FC236}">
                <a16:creationId xmlns:a16="http://schemas.microsoft.com/office/drawing/2014/main" id="{F188137A-5E4A-8C4E-B358-477F5A0EF057}"/>
              </a:ext>
            </a:extLst>
          </p:cNvPr>
          <p:cNvSpPr>
            <a:spLocks noGrp="1"/>
          </p:cNvSpPr>
          <p:nvPr>
            <p:ph type="pic" sz="quarter" idx="12"/>
          </p:nvPr>
        </p:nvSpPr>
        <p:spPr/>
        <p:txBody>
          <a:bodyPr/>
          <a:lstStyle/>
          <a:p>
            <a:endParaRPr lang="en-GB"/>
          </a:p>
        </p:txBody>
      </p:sp>
    </p:spTree>
    <p:extLst>
      <p:ext uri="{BB962C8B-B14F-4D97-AF65-F5344CB8AC3E}">
        <p14:creationId xmlns:p14="http://schemas.microsoft.com/office/powerpoint/2010/main" val="354772932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4E53B-34EF-6447-84F7-5F0BBC47D318}"/>
              </a:ext>
            </a:extLst>
          </p:cNvPr>
          <p:cNvSpPr>
            <a:spLocks noGrp="1"/>
          </p:cNvSpPr>
          <p:nvPr>
            <p:ph type="title"/>
          </p:nvPr>
        </p:nvSpPr>
        <p:spPr>
          <a:xfrm>
            <a:off x="465138" y="632779"/>
            <a:ext cx="11533187" cy="820738"/>
          </a:xfrm>
        </p:spPr>
        <p:txBody>
          <a:bodyPr/>
          <a:lstStyle/>
          <a:p>
            <a:r>
              <a:rPr lang="en-US" dirty="0"/>
              <a:t>Device layout 2: two columns</a:t>
            </a:r>
            <a:br>
              <a:rPr lang="en-US" dirty="0"/>
            </a:br>
            <a:endParaRPr lang="en-US" dirty="0"/>
          </a:p>
        </p:txBody>
      </p:sp>
      <p:sp>
        <p:nvSpPr>
          <p:cNvPr id="3" name="Text Placeholder 2">
            <a:extLst>
              <a:ext uri="{FF2B5EF4-FFF2-40B4-BE49-F238E27FC236}">
                <a16:creationId xmlns:a16="http://schemas.microsoft.com/office/drawing/2014/main" id="{CFE24366-DFCF-2745-8204-BDA3F2A3B4EA}"/>
              </a:ext>
            </a:extLst>
          </p:cNvPr>
          <p:cNvSpPr>
            <a:spLocks noGrp="1"/>
          </p:cNvSpPr>
          <p:nvPr>
            <p:ph type="body" sz="quarter" idx="11"/>
          </p:nvPr>
        </p:nvSpPr>
        <p:spPr/>
        <p:txBody>
          <a:bodyPr/>
          <a:lstStyle/>
          <a:p>
            <a:endParaRPr lang="en-US" dirty="0"/>
          </a:p>
        </p:txBody>
      </p:sp>
      <p:sp>
        <p:nvSpPr>
          <p:cNvPr id="6" name="Text Placeholder 5">
            <a:extLst>
              <a:ext uri="{FF2B5EF4-FFF2-40B4-BE49-F238E27FC236}">
                <a16:creationId xmlns:a16="http://schemas.microsoft.com/office/drawing/2014/main" id="{3E6B8FF9-6458-DB4C-AD4B-A99ED7E57C58}"/>
              </a:ext>
            </a:extLst>
          </p:cNvPr>
          <p:cNvSpPr>
            <a:spLocks noGrp="1"/>
          </p:cNvSpPr>
          <p:nvPr>
            <p:ph type="body" sz="quarter" idx="42"/>
          </p:nvPr>
        </p:nvSpPr>
        <p:spPr/>
        <p:txBody>
          <a:bodyPr/>
          <a:lstStyle/>
          <a:p>
            <a:endParaRPr lang="en-US"/>
          </a:p>
        </p:txBody>
      </p:sp>
      <p:sp>
        <p:nvSpPr>
          <p:cNvPr id="4" name="Text Placeholder 3">
            <a:extLst>
              <a:ext uri="{FF2B5EF4-FFF2-40B4-BE49-F238E27FC236}">
                <a16:creationId xmlns:a16="http://schemas.microsoft.com/office/drawing/2014/main" id="{DB9C2125-6283-E343-804C-EC18CD2413FF}"/>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5C6C20DE-935D-C64B-9A28-3B7B2B6807A8}"/>
              </a:ext>
            </a:extLst>
          </p:cNvPr>
          <p:cNvSpPr>
            <a:spLocks noGrp="1"/>
          </p:cNvSpPr>
          <p:nvPr>
            <p:ph type="body" sz="quarter" idx="43"/>
          </p:nvPr>
        </p:nvSpPr>
        <p:spPr/>
        <p:txBody>
          <a:bodyPr/>
          <a:lstStyle/>
          <a:p>
            <a:endParaRPr lang="en-US"/>
          </a:p>
        </p:txBody>
      </p:sp>
      <p:sp>
        <p:nvSpPr>
          <p:cNvPr id="2" name="Picture Placeholder 1" descr="Product Screen Placeholder&#10;">
            <a:extLst>
              <a:ext uri="{FF2B5EF4-FFF2-40B4-BE49-F238E27FC236}">
                <a16:creationId xmlns:a16="http://schemas.microsoft.com/office/drawing/2014/main" id="{E74C25C9-D293-6E4C-BC57-B5328D5085CF}"/>
              </a:ext>
            </a:extLst>
          </p:cNvPr>
          <p:cNvSpPr>
            <a:spLocks noGrp="1"/>
          </p:cNvSpPr>
          <p:nvPr>
            <p:ph type="pic" sz="quarter" idx="12"/>
          </p:nvPr>
        </p:nvSpPr>
        <p:spPr/>
        <p:txBody>
          <a:bodyPr/>
          <a:lstStyle/>
          <a:p>
            <a:endParaRPr lang="en-GB"/>
          </a:p>
        </p:txBody>
      </p:sp>
    </p:spTree>
    <p:extLst>
      <p:ext uri="{BB962C8B-B14F-4D97-AF65-F5344CB8AC3E}">
        <p14:creationId xmlns:p14="http://schemas.microsoft.com/office/powerpoint/2010/main" val="323217795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dirty="0"/>
              <a:t>Device layout 3</a:t>
            </a:r>
          </a:p>
        </p:txBody>
      </p:sp>
      <p:sp>
        <p:nvSpPr>
          <p:cNvPr id="3" name="Picture Placeholder 2" descr="Product Screen Placeholder">
            <a:extLst>
              <a:ext uri="{FF2B5EF4-FFF2-40B4-BE49-F238E27FC236}">
                <a16:creationId xmlns:a16="http://schemas.microsoft.com/office/drawing/2014/main" id="{16AE7DBB-A80C-4A4A-8670-6E278507B75C}"/>
              </a:ext>
            </a:extLst>
          </p:cNvPr>
          <p:cNvSpPr>
            <a:spLocks noGrp="1"/>
          </p:cNvSpPr>
          <p:nvPr>
            <p:ph type="pic" sz="quarter" idx="12"/>
          </p:nvPr>
        </p:nvSpPr>
        <p:spPr/>
        <p:txBody>
          <a:bodyPr/>
          <a:lstStyle/>
          <a:p>
            <a:endParaRPr lang="en-GB"/>
          </a:p>
        </p:txBody>
      </p:sp>
    </p:spTree>
    <p:extLst>
      <p:ext uri="{BB962C8B-B14F-4D97-AF65-F5344CB8AC3E}">
        <p14:creationId xmlns:p14="http://schemas.microsoft.com/office/powerpoint/2010/main" val="34837041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D5677EA3-1536-4B89-B2E1-7338EC6D7F01}"/>
              </a:ext>
            </a:extLst>
          </p:cNvPr>
          <p:cNvSpPr>
            <a:spLocks noGrp="1"/>
          </p:cNvSpPr>
          <p:nvPr>
            <p:ph type="title"/>
          </p:nvPr>
        </p:nvSpPr>
        <p:spPr/>
        <p:txBody>
          <a:bodyPr/>
          <a:lstStyle/>
          <a:p>
            <a:r>
              <a:rPr lang="en-US" dirty="0">
                <a:solidFill>
                  <a:srgbClr val="000000"/>
                </a:solidFill>
              </a:rPr>
              <a:t>Chart examples</a:t>
            </a:r>
          </a:p>
        </p:txBody>
      </p:sp>
      <p:graphicFrame>
        <p:nvGraphicFramePr>
          <p:cNvPr id="35" name="Chart Placeholder 36" descr="Donut chart example&#10;">
            <a:extLst>
              <a:ext uri="{FF2B5EF4-FFF2-40B4-BE49-F238E27FC236}">
                <a16:creationId xmlns:a16="http://schemas.microsoft.com/office/drawing/2014/main" id="{98E28DBD-FC7C-4FAB-9AE9-9E588A21791D}"/>
              </a:ext>
            </a:extLst>
          </p:cNvPr>
          <p:cNvGraphicFramePr>
            <a:graphicFrameLocks noGrp="1"/>
          </p:cNvGraphicFramePr>
          <p:nvPr>
            <p:ph type="chart" sz="quarter" idx="21"/>
            <p:extLst>
              <p:ext uri="{D42A27DB-BD31-4B8C-83A1-F6EECF244321}">
                <p14:modId xmlns:p14="http://schemas.microsoft.com/office/powerpoint/2010/main" val="2113804941"/>
              </p:ext>
            </p:extLst>
          </p:nvPr>
        </p:nvGraphicFramePr>
        <p:xfrm>
          <a:off x="465138" y="1989138"/>
          <a:ext cx="3690937" cy="3605212"/>
        </p:xfrm>
        <a:graphic>
          <a:graphicData uri="http://schemas.openxmlformats.org/drawingml/2006/chart">
            <c:chart xmlns:c="http://schemas.openxmlformats.org/drawingml/2006/chart" xmlns:r="http://schemas.openxmlformats.org/officeDocument/2006/relationships" r:id="rId3"/>
          </a:graphicData>
        </a:graphic>
      </p:graphicFrame>
      <p:sp>
        <p:nvSpPr>
          <p:cNvPr id="143" name="Text Placeholder 142">
            <a:extLst>
              <a:ext uri="{FF2B5EF4-FFF2-40B4-BE49-F238E27FC236}">
                <a16:creationId xmlns:a16="http://schemas.microsoft.com/office/drawing/2014/main" id="{01284540-A91A-4B4B-98E9-0477BC32A60D}"/>
              </a:ext>
            </a:extLst>
          </p:cNvPr>
          <p:cNvSpPr>
            <a:spLocks noGrp="1"/>
          </p:cNvSpPr>
          <p:nvPr>
            <p:ph type="body" sz="quarter" idx="24"/>
          </p:nvPr>
        </p:nvSpPr>
        <p:spPr>
          <a:xfrm>
            <a:off x="465134" y="5783263"/>
            <a:ext cx="3702053" cy="400110"/>
          </a:xfrm>
        </p:spPr>
        <p:txBody>
          <a:bodyPr/>
          <a:lstStyle/>
          <a:p>
            <a:r>
              <a:rPr lang="en-US" dirty="0">
                <a:solidFill>
                  <a:srgbClr val="000000"/>
                </a:solidFill>
              </a:rPr>
              <a:t>Caption title Segoe bold 10/12. </a:t>
            </a:r>
          </a:p>
          <a:p>
            <a:endParaRPr lang="en-US" dirty="0"/>
          </a:p>
        </p:txBody>
      </p:sp>
      <p:sp>
        <p:nvSpPr>
          <p:cNvPr id="155" name="Text Placeholder 154">
            <a:extLst>
              <a:ext uri="{FF2B5EF4-FFF2-40B4-BE49-F238E27FC236}">
                <a16:creationId xmlns:a16="http://schemas.microsoft.com/office/drawing/2014/main" id="{5A396B95-D1E0-473E-95B9-93CFCE99077C}"/>
              </a:ext>
            </a:extLst>
          </p:cNvPr>
          <p:cNvSpPr>
            <a:spLocks noGrp="1"/>
          </p:cNvSpPr>
          <p:nvPr>
            <p:ph type="body" sz="quarter" idx="12"/>
          </p:nvPr>
        </p:nvSpPr>
        <p:spPr>
          <a:xfrm>
            <a:off x="465135" y="5973763"/>
            <a:ext cx="3690937" cy="153888"/>
          </a:xfrm>
        </p:spPr>
        <p:txBody>
          <a:bodyPr/>
          <a:lstStyle/>
          <a:p>
            <a:r>
              <a:rPr lang="en-US" dirty="0">
                <a:solidFill>
                  <a:srgbClr val="000000"/>
                </a:solidFill>
              </a:rPr>
              <a:t>Caption body copy Segoe Regular 10/12. </a:t>
            </a:r>
            <a:r>
              <a:rPr lang="en-US" dirty="0" err="1">
                <a:solidFill>
                  <a:srgbClr val="000000"/>
                </a:solidFill>
              </a:rPr>
              <a:t>Cavorest</a:t>
            </a:r>
            <a:r>
              <a:rPr lang="en-US" dirty="0">
                <a:solidFill>
                  <a:srgbClr val="000000"/>
                </a:solidFill>
              </a:rPr>
              <a:t> a </a:t>
            </a:r>
            <a:r>
              <a:rPr lang="en-US" dirty="0" err="1">
                <a:solidFill>
                  <a:srgbClr val="000000"/>
                </a:solidFill>
              </a:rPr>
              <a:t>aut</a:t>
            </a:r>
            <a:r>
              <a:rPr lang="en-US" dirty="0">
                <a:solidFill>
                  <a:srgbClr val="000000"/>
                </a:solidFill>
              </a:rPr>
              <a:t> arum </a:t>
            </a:r>
            <a:r>
              <a:rPr lang="en-US" dirty="0" err="1">
                <a:solidFill>
                  <a:srgbClr val="000000"/>
                </a:solidFill>
              </a:rPr>
              <a:t>quam</a:t>
            </a:r>
            <a:r>
              <a:rPr lang="en-US" dirty="0"/>
              <a:t>.</a:t>
            </a:r>
          </a:p>
        </p:txBody>
      </p:sp>
      <p:graphicFrame>
        <p:nvGraphicFramePr>
          <p:cNvPr id="38" name="Chart Placeholder 39" descr="Vertical Bar chart example">
            <a:extLst>
              <a:ext uri="{FF2B5EF4-FFF2-40B4-BE49-F238E27FC236}">
                <a16:creationId xmlns:a16="http://schemas.microsoft.com/office/drawing/2014/main" id="{0CDBF5C9-12FF-42C8-8370-B44FCE7BA7AB}"/>
              </a:ext>
            </a:extLst>
          </p:cNvPr>
          <p:cNvGraphicFramePr>
            <a:graphicFrameLocks noGrp="1"/>
          </p:cNvGraphicFramePr>
          <p:nvPr>
            <p:ph type="chart" sz="quarter" idx="22"/>
            <p:extLst>
              <p:ext uri="{D42A27DB-BD31-4B8C-83A1-F6EECF244321}">
                <p14:modId xmlns:p14="http://schemas.microsoft.com/office/powerpoint/2010/main" val="4037270822"/>
              </p:ext>
            </p:extLst>
          </p:nvPr>
        </p:nvGraphicFramePr>
        <p:xfrm>
          <a:off x="4389438" y="1989138"/>
          <a:ext cx="3679825" cy="3605212"/>
        </p:xfrm>
        <a:graphic>
          <a:graphicData uri="http://schemas.openxmlformats.org/drawingml/2006/chart">
            <c:chart xmlns:c="http://schemas.openxmlformats.org/drawingml/2006/chart" xmlns:r="http://schemas.openxmlformats.org/officeDocument/2006/relationships" r:id="rId4"/>
          </a:graphicData>
        </a:graphic>
      </p:graphicFrame>
      <p:sp>
        <p:nvSpPr>
          <p:cNvPr id="144" name="Text Placeholder 143">
            <a:extLst>
              <a:ext uri="{FF2B5EF4-FFF2-40B4-BE49-F238E27FC236}">
                <a16:creationId xmlns:a16="http://schemas.microsoft.com/office/drawing/2014/main" id="{DFA945BD-00FC-466C-89D5-97BCEA55D518}"/>
              </a:ext>
            </a:extLst>
          </p:cNvPr>
          <p:cNvSpPr>
            <a:spLocks noGrp="1"/>
          </p:cNvSpPr>
          <p:nvPr>
            <p:ph type="body" sz="quarter" idx="25"/>
          </p:nvPr>
        </p:nvSpPr>
        <p:spPr>
          <a:xfrm>
            <a:off x="4400549" y="5783263"/>
            <a:ext cx="3702053" cy="400110"/>
          </a:xfrm>
        </p:spPr>
        <p:txBody>
          <a:bodyPr/>
          <a:lstStyle/>
          <a:p>
            <a:r>
              <a:rPr lang="en-US" dirty="0">
                <a:solidFill>
                  <a:srgbClr val="000000"/>
                </a:solidFill>
              </a:rPr>
              <a:t>Caption title Segoe bold 10/12. </a:t>
            </a:r>
          </a:p>
          <a:p>
            <a:endParaRPr lang="en-US" dirty="0">
              <a:solidFill>
                <a:srgbClr val="000000"/>
              </a:solidFill>
            </a:endParaRPr>
          </a:p>
        </p:txBody>
      </p:sp>
      <p:sp>
        <p:nvSpPr>
          <p:cNvPr id="156" name="Text Placeholder 155">
            <a:extLst>
              <a:ext uri="{FF2B5EF4-FFF2-40B4-BE49-F238E27FC236}">
                <a16:creationId xmlns:a16="http://schemas.microsoft.com/office/drawing/2014/main" id="{C12E5E13-8B25-45F4-ACD8-F87FEEFDF21C}"/>
              </a:ext>
            </a:extLst>
          </p:cNvPr>
          <p:cNvSpPr>
            <a:spLocks noGrp="1"/>
          </p:cNvSpPr>
          <p:nvPr>
            <p:ph type="body" sz="quarter" idx="18"/>
          </p:nvPr>
        </p:nvSpPr>
        <p:spPr>
          <a:xfrm>
            <a:off x="4389438" y="5973763"/>
            <a:ext cx="3679825" cy="153888"/>
          </a:xfrm>
        </p:spPr>
        <p:txBody>
          <a:bodyPr/>
          <a:lstStyle/>
          <a:p>
            <a:r>
              <a:rPr lang="en-US" dirty="0">
                <a:solidFill>
                  <a:srgbClr val="000000"/>
                </a:solidFill>
              </a:rPr>
              <a:t>Caption body copy Segoe Regular 10/12. </a:t>
            </a:r>
            <a:r>
              <a:rPr lang="en-US" dirty="0" err="1">
                <a:solidFill>
                  <a:srgbClr val="000000"/>
                </a:solidFill>
              </a:rPr>
              <a:t>Cavorest</a:t>
            </a:r>
            <a:r>
              <a:rPr lang="en-US" dirty="0">
                <a:solidFill>
                  <a:srgbClr val="000000"/>
                </a:solidFill>
              </a:rPr>
              <a:t> a </a:t>
            </a:r>
            <a:r>
              <a:rPr lang="en-US" dirty="0" err="1">
                <a:solidFill>
                  <a:srgbClr val="000000"/>
                </a:solidFill>
              </a:rPr>
              <a:t>aut</a:t>
            </a:r>
            <a:r>
              <a:rPr lang="en-US" dirty="0">
                <a:solidFill>
                  <a:srgbClr val="000000"/>
                </a:solidFill>
              </a:rPr>
              <a:t> arum.</a:t>
            </a:r>
          </a:p>
        </p:txBody>
      </p:sp>
      <p:graphicFrame>
        <p:nvGraphicFramePr>
          <p:cNvPr id="40" name="Chart Placeholder 42" descr="Area chart example">
            <a:extLst>
              <a:ext uri="{FF2B5EF4-FFF2-40B4-BE49-F238E27FC236}">
                <a16:creationId xmlns:a16="http://schemas.microsoft.com/office/drawing/2014/main" id="{23F69F59-9976-461C-8475-C992D1166B87}"/>
              </a:ext>
            </a:extLst>
          </p:cNvPr>
          <p:cNvGraphicFramePr>
            <a:graphicFrameLocks noGrp="1"/>
          </p:cNvGraphicFramePr>
          <p:nvPr>
            <p:ph type="chart" sz="quarter" idx="23"/>
            <p:extLst>
              <p:ext uri="{D42A27DB-BD31-4B8C-83A1-F6EECF244321}">
                <p14:modId xmlns:p14="http://schemas.microsoft.com/office/powerpoint/2010/main" val="3383707310"/>
              </p:ext>
            </p:extLst>
          </p:nvPr>
        </p:nvGraphicFramePr>
        <p:xfrm>
          <a:off x="8302625" y="1989138"/>
          <a:ext cx="3695700" cy="3605212"/>
        </p:xfrm>
        <a:graphic>
          <a:graphicData uri="http://schemas.openxmlformats.org/drawingml/2006/chart">
            <c:chart xmlns:c="http://schemas.openxmlformats.org/drawingml/2006/chart" xmlns:r="http://schemas.openxmlformats.org/officeDocument/2006/relationships" r:id="rId5"/>
          </a:graphicData>
        </a:graphic>
      </p:graphicFrame>
      <p:sp>
        <p:nvSpPr>
          <p:cNvPr id="145" name="Text Placeholder 144">
            <a:extLst>
              <a:ext uri="{FF2B5EF4-FFF2-40B4-BE49-F238E27FC236}">
                <a16:creationId xmlns:a16="http://schemas.microsoft.com/office/drawing/2014/main" id="{59C715F8-4D49-4BA4-A325-61AA53F2B53C}"/>
              </a:ext>
            </a:extLst>
          </p:cNvPr>
          <p:cNvSpPr>
            <a:spLocks noGrp="1"/>
          </p:cNvSpPr>
          <p:nvPr>
            <p:ph type="body" sz="quarter" idx="26"/>
          </p:nvPr>
        </p:nvSpPr>
        <p:spPr>
          <a:xfrm>
            <a:off x="8302624" y="5783263"/>
            <a:ext cx="3702053" cy="400110"/>
          </a:xfrm>
        </p:spPr>
        <p:txBody>
          <a:bodyPr/>
          <a:lstStyle/>
          <a:p>
            <a:r>
              <a:rPr lang="en-US">
                <a:solidFill>
                  <a:srgbClr val="000000"/>
                </a:solidFill>
              </a:rPr>
              <a:t>Caption title Segoe bold 10/12. </a:t>
            </a:r>
          </a:p>
          <a:p>
            <a:endParaRPr lang="en-US" dirty="0">
              <a:solidFill>
                <a:srgbClr val="000000"/>
              </a:solidFill>
            </a:endParaRPr>
          </a:p>
        </p:txBody>
      </p:sp>
      <p:sp>
        <p:nvSpPr>
          <p:cNvPr id="169" name="Text Placeholder 168">
            <a:extLst>
              <a:ext uri="{FF2B5EF4-FFF2-40B4-BE49-F238E27FC236}">
                <a16:creationId xmlns:a16="http://schemas.microsoft.com/office/drawing/2014/main" id="{EDEA6F3A-184B-4AA8-B3E5-427D82733BAF}"/>
              </a:ext>
            </a:extLst>
          </p:cNvPr>
          <p:cNvSpPr>
            <a:spLocks noGrp="1"/>
          </p:cNvSpPr>
          <p:nvPr>
            <p:ph type="body" sz="quarter" idx="27"/>
          </p:nvPr>
        </p:nvSpPr>
        <p:spPr>
          <a:xfrm>
            <a:off x="8302624" y="5973763"/>
            <a:ext cx="3679825" cy="153888"/>
          </a:xfrm>
        </p:spPr>
        <p:txBody>
          <a:bodyPr/>
          <a:lstStyle/>
          <a:p>
            <a:r>
              <a:rPr lang="en-US" dirty="0">
                <a:solidFill>
                  <a:srgbClr val="000000"/>
                </a:solidFill>
              </a:rPr>
              <a:t>Caption body copy Segoe Regular 10/12. </a:t>
            </a:r>
          </a:p>
        </p:txBody>
      </p:sp>
    </p:spTree>
    <p:extLst>
      <p:ext uri="{BB962C8B-B14F-4D97-AF65-F5344CB8AC3E}">
        <p14:creationId xmlns:p14="http://schemas.microsoft.com/office/powerpoint/2010/main" val="33838529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a:xfrm>
            <a:off x="530975" y="640094"/>
            <a:ext cx="11533187" cy="411162"/>
          </a:xfrm>
        </p:spPr>
        <p:txBody>
          <a:bodyPr/>
          <a:lstStyle/>
          <a:p>
            <a:r>
              <a:rPr lang="en-US" dirty="0">
                <a:solidFill>
                  <a:srgbClr val="000000"/>
                </a:solidFill>
              </a:rPr>
              <a:t>Table styling</a:t>
            </a:r>
          </a:p>
        </p:txBody>
      </p:sp>
      <p:graphicFrame>
        <p:nvGraphicFramePr>
          <p:cNvPr id="10" name="Table Placeholder 9">
            <a:extLst>
              <a:ext uri="{FF2B5EF4-FFF2-40B4-BE49-F238E27FC236}">
                <a16:creationId xmlns:a16="http://schemas.microsoft.com/office/drawing/2014/main" id="{1ED9C1BC-3AC3-459E-8B0B-555A616DD09D}"/>
              </a:ext>
            </a:extLst>
          </p:cNvPr>
          <p:cNvGraphicFramePr>
            <a:graphicFrameLocks noGrp="1"/>
          </p:cNvGraphicFramePr>
          <p:nvPr>
            <p:ph type="tbl" sz="quarter" idx="10"/>
            <p:extLst>
              <p:ext uri="{D42A27DB-BD31-4B8C-83A1-F6EECF244321}">
                <p14:modId xmlns:p14="http://schemas.microsoft.com/office/powerpoint/2010/main" val="3466242544"/>
              </p:ext>
            </p:extLst>
          </p:nvPr>
        </p:nvGraphicFramePr>
        <p:xfrm>
          <a:off x="465138" y="2201863"/>
          <a:ext cx="11533189" cy="3851066"/>
        </p:xfrm>
        <a:graphic>
          <a:graphicData uri="http://schemas.openxmlformats.org/drawingml/2006/table">
            <a:tbl>
              <a:tblPr firstRow="1" bandRow="1">
                <a:solidFill>
                  <a:schemeClr val="accent1"/>
                </a:solidFill>
                <a:tableStyleId>{5C22544A-7EE6-4342-B048-85BDC9FD1C3A}</a:tableStyleId>
              </a:tblPr>
              <a:tblGrid>
                <a:gridCol w="1699993">
                  <a:extLst>
                    <a:ext uri="{9D8B030D-6E8A-4147-A177-3AD203B41FA5}">
                      <a16:colId xmlns:a16="http://schemas.microsoft.com/office/drawing/2014/main" val="1660435346"/>
                    </a:ext>
                  </a:extLst>
                </a:gridCol>
                <a:gridCol w="3277732">
                  <a:extLst>
                    <a:ext uri="{9D8B030D-6E8A-4147-A177-3AD203B41FA5}">
                      <a16:colId xmlns:a16="http://schemas.microsoft.com/office/drawing/2014/main" val="2527464308"/>
                    </a:ext>
                  </a:extLst>
                </a:gridCol>
                <a:gridCol w="3277732">
                  <a:extLst>
                    <a:ext uri="{9D8B030D-6E8A-4147-A177-3AD203B41FA5}">
                      <a16:colId xmlns:a16="http://schemas.microsoft.com/office/drawing/2014/main" val="503937480"/>
                    </a:ext>
                  </a:extLst>
                </a:gridCol>
                <a:gridCol w="3277732">
                  <a:extLst>
                    <a:ext uri="{9D8B030D-6E8A-4147-A177-3AD203B41FA5}">
                      <a16:colId xmlns:a16="http://schemas.microsoft.com/office/drawing/2014/main" val="308701744"/>
                    </a:ext>
                  </a:extLst>
                </a:gridCol>
              </a:tblGrid>
              <a:tr h="505846">
                <a:tc>
                  <a:txBody>
                    <a:bodyPr/>
                    <a:lstStyle/>
                    <a:p>
                      <a:endParaRPr lang="en-US" b="0" dirty="0">
                        <a:latin typeface="+mj-lt"/>
                      </a:endParaRPr>
                    </a:p>
                  </a:txBody>
                  <a:tcP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ts val="1600"/>
                        </a:lnSpc>
                      </a:pPr>
                      <a:r>
                        <a:rPr lang="en-US" sz="1400" b="0" dirty="0">
                          <a:solidFill>
                            <a:schemeClr val="bg2"/>
                          </a:solidFill>
                          <a:latin typeface="+mj-lt"/>
                        </a:rPr>
                        <a:t>Column 1</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ts val="1600"/>
                        </a:lnSpc>
                      </a:pPr>
                      <a:r>
                        <a:rPr lang="en-US" sz="1400" b="0" dirty="0">
                          <a:solidFill>
                            <a:schemeClr val="bg2"/>
                          </a:solidFill>
                          <a:latin typeface="+mj-lt"/>
                        </a:rPr>
                        <a:t>Column 2</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ts val="1600"/>
                        </a:lnSpc>
                      </a:pPr>
                      <a:r>
                        <a:rPr lang="en-US" sz="1400" b="0" dirty="0">
                          <a:solidFill>
                            <a:schemeClr val="bg2"/>
                          </a:solidFill>
                          <a:latin typeface="+mj-lt"/>
                        </a:rPr>
                        <a:t>Column 3</a:t>
                      </a:r>
                    </a:p>
                  </a:txBody>
                  <a:tcPr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0065927"/>
                  </a:ext>
                </a:extLst>
              </a:tr>
              <a:tr h="836305">
                <a:tc>
                  <a:txBody>
                    <a:bodyPr/>
                    <a:lstStyle/>
                    <a:p>
                      <a:pPr>
                        <a:lnSpc>
                          <a:spcPts val="1600"/>
                        </a:lnSpc>
                      </a:pPr>
                      <a:r>
                        <a:rPr lang="en-US" sz="1400" b="0" i="0" dirty="0">
                          <a:solidFill>
                            <a:srgbClr val="243A5E"/>
                          </a:solidFill>
                          <a:latin typeface="+mj-lt"/>
                        </a:rPr>
                        <a:t>Row 1</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ts val="1600"/>
                        </a:lnSpc>
                      </a:pPr>
                      <a:r>
                        <a:rPr lang="en-US" sz="1400" b="0" i="0" dirty="0">
                          <a:solidFill>
                            <a:srgbClr val="000000"/>
                          </a:solidFill>
                          <a:latin typeface="+mn-lt"/>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4321566"/>
                  </a:ext>
                </a:extLst>
              </a:tr>
              <a:tr h="836305">
                <a:tc>
                  <a:txBody>
                    <a:bodyPr/>
                    <a:lstStyle/>
                    <a:p>
                      <a:pPr>
                        <a:lnSpc>
                          <a:spcPts val="1600"/>
                        </a:lnSpc>
                      </a:pPr>
                      <a:r>
                        <a:rPr lang="en-US" sz="1400" b="0" i="0" dirty="0">
                          <a:solidFill>
                            <a:srgbClr val="243A5E"/>
                          </a:solidFill>
                          <a:latin typeface="+mj-lt"/>
                        </a:rPr>
                        <a:t>Row 2</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769821644"/>
                  </a:ext>
                </a:extLst>
              </a:tr>
              <a:tr h="836305">
                <a:tc>
                  <a:txBody>
                    <a:bodyPr/>
                    <a:lstStyle/>
                    <a:p>
                      <a:pPr>
                        <a:lnSpc>
                          <a:spcPts val="1600"/>
                        </a:lnSpc>
                      </a:pPr>
                      <a:r>
                        <a:rPr lang="en-US" sz="1400" b="0" i="0" dirty="0">
                          <a:solidFill>
                            <a:srgbClr val="243A5E"/>
                          </a:solidFill>
                          <a:latin typeface="+mj-lt"/>
                        </a:rPr>
                        <a:t>Row 3</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3476776"/>
                  </a:ext>
                </a:extLst>
              </a:tr>
              <a:tr h="836305">
                <a:tc>
                  <a:txBody>
                    <a:bodyPr/>
                    <a:lstStyle/>
                    <a:p>
                      <a:pPr>
                        <a:lnSpc>
                          <a:spcPts val="1600"/>
                        </a:lnSpc>
                      </a:pPr>
                      <a:r>
                        <a:rPr lang="en-US" sz="1400" b="0" i="0" kern="1200" dirty="0">
                          <a:solidFill>
                            <a:srgbClr val="243A5E"/>
                          </a:solidFill>
                          <a:latin typeface="+mj-lt"/>
                          <a:ea typeface="+mn-ea"/>
                          <a:cs typeface="+mn-cs"/>
                        </a:rPr>
                        <a:t>Row 4</a:t>
                      </a:r>
                    </a:p>
                  </a:txBody>
                  <a:tcPr marT="9144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T="9144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ts val="16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Table text</a:t>
                      </a:r>
                    </a:p>
                    <a:p>
                      <a:pPr marL="0" marR="0" lvl="0" indent="0" algn="l" defTabSz="932742" rtl="0" eaLnBrk="1" fontAlgn="auto" latinLnBrk="0" hangingPunct="1">
                        <a:lnSpc>
                          <a:spcPts val="16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T="9144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508743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DAAF-B052-4547-A26E-1AB171027340}"/>
              </a:ext>
            </a:extLst>
          </p:cNvPr>
          <p:cNvSpPr>
            <a:spLocks noGrp="1"/>
          </p:cNvSpPr>
          <p:nvPr>
            <p:ph type="title"/>
          </p:nvPr>
        </p:nvSpPr>
        <p:spPr/>
        <p:txBody>
          <a:bodyPr/>
          <a:lstStyle/>
          <a:p>
            <a:r>
              <a:rPr lang="en-US" dirty="0">
                <a:solidFill>
                  <a:srgbClr val="000000"/>
                </a:solidFill>
              </a:rPr>
              <a:t>Numbers and illustrations</a:t>
            </a:r>
          </a:p>
        </p:txBody>
      </p:sp>
      <p:grpSp>
        <p:nvGrpSpPr>
          <p:cNvPr id="17" name="Group 16" descr="Number Graphic Placeholder">
            <a:extLst>
              <a:ext uri="{FF2B5EF4-FFF2-40B4-BE49-F238E27FC236}">
                <a16:creationId xmlns:a16="http://schemas.microsoft.com/office/drawing/2014/main" id="{E9BB6BDB-AA38-8544-41F6-AF94EFCC007C}"/>
              </a:ext>
            </a:extLst>
          </p:cNvPr>
          <p:cNvGrpSpPr/>
          <p:nvPr/>
        </p:nvGrpSpPr>
        <p:grpSpPr>
          <a:xfrm>
            <a:off x="465138" y="1043941"/>
            <a:ext cx="5653087" cy="5496559"/>
            <a:chOff x="465138" y="1043941"/>
            <a:chExt cx="5653087" cy="5496559"/>
          </a:xfrm>
        </p:grpSpPr>
        <p:sp>
          <p:nvSpPr>
            <p:cNvPr id="4" name="Rectangle 3">
              <a:extLst>
                <a:ext uri="{FF2B5EF4-FFF2-40B4-BE49-F238E27FC236}">
                  <a16:creationId xmlns:a16="http://schemas.microsoft.com/office/drawing/2014/main" id="{12147AE2-AF9E-4261-A951-F4950BD572D6}"/>
                </a:ext>
                <a:ext uri="{C183D7F6-B498-43B3-948B-1728B52AA6E4}">
                  <adec:decorative xmlns:adec="http://schemas.microsoft.com/office/drawing/2017/decorative" val="1"/>
                </a:ext>
              </a:extLst>
            </p:cNvPr>
            <p:cNvSpPr/>
            <p:nvPr/>
          </p:nvSpPr>
          <p:spPr bwMode="auto">
            <a:xfrm>
              <a:off x="465138" y="1192213"/>
              <a:ext cx="5653087" cy="534828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8C72"/>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4A36E369-9713-4D79-8B1E-74B78E3CB566}"/>
                </a:ext>
              </a:extLst>
            </p:cNvPr>
            <p:cNvSpPr txBox="1"/>
            <p:nvPr/>
          </p:nvSpPr>
          <p:spPr>
            <a:xfrm>
              <a:off x="483034" y="1043941"/>
              <a:ext cx="5561459" cy="5378395"/>
            </a:xfrm>
            <a:prstGeom prst="rect">
              <a:avLst/>
            </a:prstGeom>
            <a:noFill/>
          </p:spPr>
          <p:txBody>
            <a:bodyPr wrap="none" lIns="182880" tIns="146304" rIns="182880" bIns="146304" rtlCol="0">
              <a:spAutoFit/>
            </a:bodyPr>
            <a:lstStyle/>
            <a:p>
              <a:pPr>
                <a:lnSpc>
                  <a:spcPct val="90000"/>
                </a:lnSpc>
                <a:spcAft>
                  <a:spcPts val="600"/>
                </a:spcAft>
              </a:pPr>
              <a:r>
                <a:rPr lang="en-US" sz="36700" spc="-1500" dirty="0">
                  <a:solidFill>
                    <a:schemeClr val="bg2"/>
                  </a:solidFill>
                  <a:latin typeface="+mj-lt"/>
                </a:rPr>
                <a:t>3b</a:t>
              </a:r>
            </a:p>
          </p:txBody>
        </p:sp>
        <p:sp>
          <p:nvSpPr>
            <p:cNvPr id="9" name="TextBox 8">
              <a:extLst>
                <a:ext uri="{FF2B5EF4-FFF2-40B4-BE49-F238E27FC236}">
                  <a16:creationId xmlns:a16="http://schemas.microsoft.com/office/drawing/2014/main" id="{C8ACCC6C-8756-4211-8B5E-D6313D0E39D1}"/>
                </a:ext>
              </a:extLst>
            </p:cNvPr>
            <p:cNvSpPr txBox="1"/>
            <p:nvPr/>
          </p:nvSpPr>
          <p:spPr>
            <a:xfrm>
              <a:off x="689092" y="5333640"/>
              <a:ext cx="5373298" cy="911019"/>
            </a:xfrm>
            <a:prstGeom prst="rect">
              <a:avLst/>
            </a:prstGeom>
            <a:noFill/>
          </p:spPr>
          <p:txBody>
            <a:bodyPr wrap="square" lIns="182880" tIns="146304" rIns="182880" bIns="146304" rtlCol="0">
              <a:spAutoFit/>
            </a:bodyPr>
            <a:lstStyle/>
            <a:p>
              <a:pPr>
                <a:lnSpc>
                  <a:spcPts val="2400"/>
                </a:lnSpc>
                <a:spcAft>
                  <a:spcPts val="600"/>
                </a:spcAft>
              </a:pPr>
              <a:r>
                <a:rPr lang="en-US" sz="2000" dirty="0">
                  <a:solidFill>
                    <a:schemeClr val="bg2"/>
                  </a:solidFill>
                </a:rPr>
                <a:t>Subhead Segoe UI Regular 20/24. </a:t>
              </a:r>
              <a:r>
                <a:rPr lang="en-US" sz="2000" dirty="0" err="1">
                  <a:solidFill>
                    <a:schemeClr val="bg2"/>
                  </a:solidFill>
                </a:rPr>
                <a:t>Em</a:t>
              </a:r>
              <a:r>
                <a:rPr lang="en-US" sz="2000" dirty="0">
                  <a:solidFill>
                    <a:schemeClr val="bg2"/>
                  </a:solidFill>
                </a:rPr>
                <a:t> </a:t>
              </a:r>
              <a:r>
                <a:rPr lang="en-US" sz="2000" dirty="0" err="1">
                  <a:solidFill>
                    <a:schemeClr val="bg2"/>
                  </a:solidFill>
                </a:rPr>
                <a:t>volor</a:t>
              </a:r>
              <a:r>
                <a:rPr lang="en-US" sz="2000" dirty="0">
                  <a:solidFill>
                    <a:schemeClr val="bg2"/>
                  </a:solidFill>
                </a:rPr>
                <a:t> </a:t>
              </a:r>
              <a:r>
                <a:rPr lang="en-US" sz="2000" dirty="0" err="1">
                  <a:solidFill>
                    <a:schemeClr val="bg2"/>
                  </a:solidFill>
                </a:rPr>
                <a:t>resequaectur</a:t>
              </a:r>
              <a:r>
                <a:rPr lang="en-US" sz="2000" dirty="0">
                  <a:solidFill>
                    <a:schemeClr val="bg2"/>
                  </a:solidFill>
                </a:rPr>
                <a:t>. </a:t>
              </a:r>
              <a:r>
                <a:rPr lang="en-US" sz="2000" dirty="0" err="1">
                  <a:solidFill>
                    <a:schemeClr val="bg2"/>
                  </a:solidFill>
                </a:rPr>
                <a:t>Ut</a:t>
              </a:r>
              <a:r>
                <a:rPr lang="en-US" sz="2000" dirty="0">
                  <a:solidFill>
                    <a:schemeClr val="bg2"/>
                  </a:solidFill>
                </a:rPr>
                <a:t> </a:t>
              </a:r>
              <a:r>
                <a:rPr lang="en-US" sz="2000" dirty="0" err="1">
                  <a:solidFill>
                    <a:schemeClr val="bg2"/>
                  </a:solidFill>
                </a:rPr>
                <a:t>laborem</a:t>
              </a:r>
              <a:r>
                <a:rPr lang="en-US" sz="2000" dirty="0">
                  <a:solidFill>
                    <a:schemeClr val="bg2"/>
                  </a:solidFill>
                </a:rPr>
                <a:t> </a:t>
              </a:r>
              <a:r>
                <a:rPr lang="en-US" sz="2000" dirty="0" err="1">
                  <a:solidFill>
                    <a:schemeClr val="bg2"/>
                  </a:solidFill>
                </a:rPr>
                <a:t>faceperatias</a:t>
              </a:r>
              <a:r>
                <a:rPr lang="en-US" sz="2000" dirty="0">
                  <a:solidFill>
                    <a:schemeClr val="bg2"/>
                  </a:solidFill>
                </a:rPr>
                <a:t> sit.</a:t>
              </a:r>
            </a:p>
          </p:txBody>
        </p:sp>
      </p:grpSp>
      <p:grpSp>
        <p:nvGrpSpPr>
          <p:cNvPr id="6" name="Group 5" descr="Chart Placeholder">
            <a:extLst>
              <a:ext uri="{FF2B5EF4-FFF2-40B4-BE49-F238E27FC236}">
                <a16:creationId xmlns:a16="http://schemas.microsoft.com/office/drawing/2014/main" id="{8992B29C-F3CE-E594-7740-F60F93514B21}"/>
              </a:ext>
            </a:extLst>
          </p:cNvPr>
          <p:cNvGrpSpPr/>
          <p:nvPr/>
        </p:nvGrpSpPr>
        <p:grpSpPr>
          <a:xfrm>
            <a:off x="6351672" y="1192215"/>
            <a:ext cx="2710669" cy="2557229"/>
            <a:chOff x="6351672" y="1192215"/>
            <a:chExt cx="2710669" cy="2557229"/>
          </a:xfrm>
        </p:grpSpPr>
        <p:sp>
          <p:nvSpPr>
            <p:cNvPr id="28" name="Rectangle 27">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6428392" y="1115495"/>
              <a:ext cx="2557229" cy="2710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716609" y="1505469"/>
              <a:ext cx="1966422" cy="1966422"/>
            </a:xfrm>
            <a:prstGeom prst="rect">
              <a:avLst/>
            </a:prstGeom>
          </p:spPr>
        </p:pic>
      </p:grpSp>
      <p:grpSp>
        <p:nvGrpSpPr>
          <p:cNvPr id="7" name="Group 6" descr="Number Graphic Placeholder">
            <a:extLst>
              <a:ext uri="{FF2B5EF4-FFF2-40B4-BE49-F238E27FC236}">
                <a16:creationId xmlns:a16="http://schemas.microsoft.com/office/drawing/2014/main" id="{A94336C4-FE93-BF9E-77AC-7F3657B5C245}"/>
              </a:ext>
            </a:extLst>
          </p:cNvPr>
          <p:cNvGrpSpPr/>
          <p:nvPr/>
        </p:nvGrpSpPr>
        <p:grpSpPr>
          <a:xfrm>
            <a:off x="6354934" y="3983268"/>
            <a:ext cx="2707175" cy="2557229"/>
            <a:chOff x="6354934" y="3983268"/>
            <a:chExt cx="2707175" cy="2557229"/>
          </a:xfrm>
        </p:grpSpPr>
        <p:sp>
          <p:nvSpPr>
            <p:cNvPr id="8" name="Rectangle 7">
              <a:extLst>
                <a:ext uri="{FF2B5EF4-FFF2-40B4-BE49-F238E27FC236}">
                  <a16:creationId xmlns:a16="http://schemas.microsoft.com/office/drawing/2014/main" id="{3058A5C9-1A69-4488-B290-E69535C81AD3}"/>
                </a:ext>
                <a:ext uri="{C183D7F6-B498-43B3-948B-1728B52AA6E4}">
                  <adec:decorative xmlns:adec="http://schemas.microsoft.com/office/drawing/2017/decorative" val="1"/>
                </a:ext>
              </a:extLst>
            </p:cNvPr>
            <p:cNvSpPr/>
            <p:nvPr/>
          </p:nvSpPr>
          <p:spPr bwMode="auto">
            <a:xfrm rot="5400000">
              <a:off x="6429907" y="3908295"/>
              <a:ext cx="2557229" cy="2707175"/>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4"/>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AC02FA8-437D-4A92-99EE-3FCF1FDB2A8D}"/>
                </a:ext>
                <a:ext uri="{C183D7F6-B498-43B3-948B-1728B52AA6E4}">
                  <adec:decorative xmlns:adec="http://schemas.microsoft.com/office/drawing/2017/decorative" val="1"/>
                </a:ext>
              </a:extLst>
            </p:cNvPr>
            <p:cNvSpPr/>
            <p:nvPr/>
          </p:nvSpPr>
          <p:spPr>
            <a:xfrm>
              <a:off x="6640409" y="5524107"/>
              <a:ext cx="2133196" cy="718145"/>
            </a:xfrm>
            <a:prstGeom prst="rect">
              <a:avLst/>
            </a:prstGeom>
          </p:spPr>
          <p:txBody>
            <a:bodyPr wrap="square" lIns="0" tIns="0" rIns="0" bIns="0">
              <a:spAutoFit/>
            </a:bodyPr>
            <a:lstStyle/>
            <a:p>
              <a:pPr>
                <a:lnSpc>
                  <a:spcPts val="1400"/>
                </a:lnSpc>
                <a:spcBef>
                  <a:spcPts val="900"/>
                </a:spcBef>
                <a:buSzPct val="90000"/>
              </a:pPr>
              <a:r>
                <a:rPr lang="en-US" sz="1200" b="1" dirty="0">
                  <a:solidFill>
                    <a:schemeClr val="bg2"/>
                  </a:solidFill>
                </a:rPr>
                <a:t>Lorem ipsum dolor sit </a:t>
              </a:r>
              <a:r>
                <a:rPr lang="en-US" sz="1200" b="1" dirty="0" err="1">
                  <a:solidFill>
                    <a:schemeClr val="bg2"/>
                  </a:solidFill>
                </a:rPr>
                <a:t>amet</a:t>
              </a:r>
              <a:r>
                <a:rPr lang="en-US" sz="1200" b="1" dirty="0">
                  <a:solidFill>
                    <a:schemeClr val="bg2"/>
                  </a:solidFill>
                </a:rPr>
                <a:t>  </a:t>
              </a:r>
              <a:r>
                <a:rPr lang="en-US" sz="1200" b="1" dirty="0" err="1">
                  <a:solidFill>
                    <a:schemeClr val="bg2"/>
                  </a:solidFill>
                </a:rPr>
                <a:t>Otaectiu</a:t>
              </a:r>
              <a:r>
                <a:rPr lang="en-US" sz="1200" b="1" dirty="0">
                  <a:solidFill>
                    <a:schemeClr val="bg2"/>
                  </a:solidFill>
                </a:rPr>
                <a:t> </a:t>
              </a:r>
              <a:r>
                <a:rPr lang="en-US" sz="1200" b="1" dirty="0" err="1">
                  <a:solidFill>
                    <a:schemeClr val="bg2"/>
                  </a:solidFill>
                </a:rPr>
                <a:t>mendus</a:t>
              </a:r>
              <a:r>
                <a:rPr lang="en-US" sz="1200" b="1" dirty="0">
                  <a:solidFill>
                    <a:schemeClr val="bg2"/>
                  </a:solidFill>
                </a:rPr>
                <a:t>, </a:t>
              </a:r>
              <a:r>
                <a:rPr lang="en-US" sz="1200" b="1" dirty="0" err="1">
                  <a:solidFill>
                    <a:schemeClr val="bg2"/>
                  </a:solidFill>
                </a:rPr>
                <a:t>odi</a:t>
              </a:r>
              <a:r>
                <a:rPr lang="en-US" sz="1200" b="1" dirty="0">
                  <a:solidFill>
                    <a:schemeClr val="bg2"/>
                  </a:solidFill>
                </a:rPr>
                <a:t> </a:t>
              </a:r>
              <a:r>
                <a:rPr lang="en-US" sz="1200" b="1" dirty="0" err="1">
                  <a:solidFill>
                    <a:schemeClr val="bg2"/>
                  </a:solidFill>
                </a:rPr>
                <a:t>iminctatiur</a:t>
              </a:r>
              <a:r>
                <a:rPr lang="en-US" sz="1200" b="1" dirty="0">
                  <a:solidFill>
                    <a:schemeClr val="bg2"/>
                  </a:solidFill>
                </a:rPr>
                <a:t>, </a:t>
              </a:r>
              <a:r>
                <a:rPr lang="en-US" sz="1200" b="1" dirty="0" err="1">
                  <a:solidFill>
                    <a:schemeClr val="bg2"/>
                  </a:solidFill>
                </a:rPr>
                <a:t>si</a:t>
              </a:r>
              <a:r>
                <a:rPr lang="en-US" sz="1200" b="1" dirty="0">
                  <a:solidFill>
                    <a:schemeClr val="bg2"/>
                  </a:solidFill>
                </a:rPr>
                <a:t> </a:t>
              </a:r>
              <a:r>
                <a:rPr lang="en-US" sz="1200" b="1" dirty="0" err="1">
                  <a:solidFill>
                    <a:schemeClr val="bg2"/>
                  </a:solidFill>
                </a:rPr>
                <a:t>dolest</a:t>
              </a:r>
              <a:r>
                <a:rPr lang="en-US" sz="1200" b="1" dirty="0">
                  <a:solidFill>
                    <a:schemeClr val="bg2"/>
                  </a:solidFill>
                </a:rPr>
                <a:t>, qui sit </a:t>
              </a:r>
              <a:r>
                <a:rPr lang="en-US" sz="1200" b="1" dirty="0" err="1">
                  <a:solidFill>
                    <a:schemeClr val="bg2"/>
                  </a:solidFill>
                </a:rPr>
                <a:t>odicilit</a:t>
              </a:r>
              <a:r>
                <a:rPr lang="en-US" sz="1200" b="1" dirty="0">
                  <a:solidFill>
                    <a:schemeClr val="bg2"/>
                  </a:solidFill>
                </a:rPr>
                <a:t> </a:t>
              </a:r>
              <a:r>
                <a:rPr lang="en-US" sz="1200" b="1" dirty="0" err="1">
                  <a:solidFill>
                    <a:schemeClr val="bg2"/>
                  </a:solidFill>
                </a:rPr>
                <a:t>maionet</a:t>
              </a:r>
              <a:r>
                <a:rPr lang="en-US" sz="1200" b="1" dirty="0">
                  <a:solidFill>
                    <a:schemeClr val="bg2"/>
                  </a:solidFill>
                </a:rPr>
                <a:t> </a:t>
              </a:r>
              <a:r>
                <a:rPr lang="en-US" sz="1200" b="1" dirty="0" err="1">
                  <a:solidFill>
                    <a:schemeClr val="bg2"/>
                  </a:solidFill>
                </a:rPr>
                <a:t>essunt</a:t>
              </a:r>
              <a:r>
                <a:rPr lang="en-US" sz="1200" b="1" dirty="0">
                  <a:solidFill>
                    <a:schemeClr val="bg2"/>
                  </a:solidFill>
                </a:rPr>
                <a:t>.</a:t>
              </a:r>
            </a:p>
          </p:txBody>
        </p:sp>
        <p:sp>
          <p:nvSpPr>
            <p:cNvPr id="11" name="TextBox 10">
              <a:extLst>
                <a:ext uri="{FF2B5EF4-FFF2-40B4-BE49-F238E27FC236}">
                  <a16:creationId xmlns:a16="http://schemas.microsoft.com/office/drawing/2014/main" id="{E83226D1-E01B-4156-9C64-F549FC8840B2}"/>
                </a:ext>
                <a:ext uri="{C183D7F6-B498-43B3-948B-1728B52AA6E4}">
                  <adec:decorative xmlns:adec="http://schemas.microsoft.com/office/drawing/2017/decorative" val="1"/>
                </a:ext>
              </a:extLst>
            </p:cNvPr>
            <p:cNvSpPr txBox="1"/>
            <p:nvPr/>
          </p:nvSpPr>
          <p:spPr>
            <a:xfrm>
              <a:off x="6556650" y="4317047"/>
              <a:ext cx="2216954" cy="1477328"/>
            </a:xfrm>
            <a:prstGeom prst="rect">
              <a:avLst/>
            </a:prstGeom>
            <a:noFill/>
          </p:spPr>
          <p:txBody>
            <a:bodyPr wrap="none" lIns="0" tIns="0" rIns="0" bIns="146304" rtlCol="0">
              <a:spAutoFit/>
            </a:bodyPr>
            <a:lstStyle/>
            <a:p>
              <a:pPr algn="ctr">
                <a:lnSpc>
                  <a:spcPct val="90000"/>
                </a:lnSpc>
                <a:spcAft>
                  <a:spcPts val="600"/>
                </a:spcAft>
              </a:pPr>
              <a:r>
                <a:rPr lang="en-US" sz="9600" spc="-500" dirty="0">
                  <a:solidFill>
                    <a:schemeClr val="bg2"/>
                  </a:solidFill>
                  <a:latin typeface="+mj-lt"/>
                </a:rPr>
                <a:t>66%</a:t>
              </a:r>
            </a:p>
          </p:txBody>
        </p:sp>
      </p:grpSp>
      <p:grpSp>
        <p:nvGrpSpPr>
          <p:cNvPr id="14" name="Group 13" descr="Number Graphic Placeholder">
            <a:extLst>
              <a:ext uri="{FF2B5EF4-FFF2-40B4-BE49-F238E27FC236}">
                <a16:creationId xmlns:a16="http://schemas.microsoft.com/office/drawing/2014/main" id="{731A8BBB-191D-3A21-540D-2D7048ACF8DD}"/>
              </a:ext>
            </a:extLst>
          </p:cNvPr>
          <p:cNvGrpSpPr/>
          <p:nvPr/>
        </p:nvGrpSpPr>
        <p:grpSpPr>
          <a:xfrm>
            <a:off x="9298768" y="1192215"/>
            <a:ext cx="2710669" cy="2557229"/>
            <a:chOff x="9298768" y="1192215"/>
            <a:chExt cx="2710669" cy="2557229"/>
          </a:xfrm>
        </p:grpSpPr>
        <p:sp>
          <p:nvSpPr>
            <p:cNvPr id="5" name="Rectangle 4">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9375488" y="1115495"/>
              <a:ext cx="2557229" cy="271066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905E944-5EF0-468B-86B8-55E4E55FE8D3}"/>
                </a:ext>
              </a:extLst>
            </p:cNvPr>
            <p:cNvSpPr/>
            <p:nvPr/>
          </p:nvSpPr>
          <p:spPr>
            <a:xfrm>
              <a:off x="9614219" y="3061190"/>
              <a:ext cx="2133196" cy="179536"/>
            </a:xfrm>
            <a:prstGeom prst="rect">
              <a:avLst/>
            </a:prstGeom>
          </p:spPr>
          <p:txBody>
            <a:bodyPr wrap="square" lIns="0" tIns="0" rIns="0" bIns="0">
              <a:spAutoFit/>
            </a:bodyPr>
            <a:lstStyle/>
            <a:p>
              <a:pPr>
                <a:lnSpc>
                  <a:spcPts val="1400"/>
                </a:lnSpc>
                <a:spcBef>
                  <a:spcPts val="900"/>
                </a:spcBef>
                <a:buSzPct val="90000"/>
              </a:pPr>
              <a:r>
                <a:rPr lang="da-DK" sz="1200" b="1" dirty="0">
                  <a:solidFill>
                    <a:schemeClr val="bg2"/>
                  </a:solidFill>
                </a:rPr>
                <a:t>Lorem ipsum dolor sit amet</a:t>
              </a:r>
              <a:endParaRPr lang="en-US" sz="1200" b="1" dirty="0">
                <a:solidFill>
                  <a:schemeClr val="bg2"/>
                </a:solidFill>
              </a:endParaRPr>
            </a:p>
          </p:txBody>
        </p:sp>
        <p:sp>
          <p:nvSpPr>
            <p:cNvPr id="10" name="TextBox 9">
              <a:extLst>
                <a:ext uri="{FF2B5EF4-FFF2-40B4-BE49-F238E27FC236}">
                  <a16:creationId xmlns:a16="http://schemas.microsoft.com/office/drawing/2014/main" id="{B71D1C55-B3D2-4C22-B25C-F7224D855503}"/>
                </a:ext>
                <a:ext uri="{C183D7F6-B498-43B3-948B-1728B52AA6E4}">
                  <adec:decorative xmlns:adec="http://schemas.microsoft.com/office/drawing/2017/decorative" val="1"/>
                </a:ext>
              </a:extLst>
            </p:cNvPr>
            <p:cNvSpPr txBox="1"/>
            <p:nvPr/>
          </p:nvSpPr>
          <p:spPr>
            <a:xfrm>
              <a:off x="9579494" y="1786482"/>
              <a:ext cx="2008563" cy="1454244"/>
            </a:xfrm>
            <a:prstGeom prst="rect">
              <a:avLst/>
            </a:prstGeom>
            <a:noFill/>
          </p:spPr>
          <p:txBody>
            <a:bodyPr wrap="none" lIns="0" tIns="0" rIns="0" bIns="0" rtlCol="0">
              <a:spAutoFit/>
            </a:bodyPr>
            <a:lstStyle/>
            <a:p>
              <a:pPr algn="ctr">
                <a:lnSpc>
                  <a:spcPct val="90000"/>
                </a:lnSpc>
                <a:spcAft>
                  <a:spcPts val="600"/>
                </a:spcAft>
              </a:pPr>
              <a:r>
                <a:rPr lang="en-US" sz="10500" spc="-500" dirty="0">
                  <a:solidFill>
                    <a:schemeClr val="bg2"/>
                  </a:solidFill>
                  <a:latin typeface="+mj-lt"/>
                </a:rPr>
                <a:t>25k</a:t>
              </a:r>
            </a:p>
          </p:txBody>
        </p:sp>
      </p:grpSp>
      <p:grpSp>
        <p:nvGrpSpPr>
          <p:cNvPr id="15" name="Group 14" descr="Chart Placeholder">
            <a:extLst>
              <a:ext uri="{FF2B5EF4-FFF2-40B4-BE49-F238E27FC236}">
                <a16:creationId xmlns:a16="http://schemas.microsoft.com/office/drawing/2014/main" id="{664F384F-17D3-A2C7-FB4A-7DC05025E186}"/>
              </a:ext>
            </a:extLst>
          </p:cNvPr>
          <p:cNvGrpSpPr/>
          <p:nvPr/>
        </p:nvGrpSpPr>
        <p:grpSpPr>
          <a:xfrm>
            <a:off x="9298768" y="3983267"/>
            <a:ext cx="2710669" cy="2557229"/>
            <a:chOff x="9298768" y="3983267"/>
            <a:chExt cx="2710669" cy="2557229"/>
          </a:xfrm>
        </p:grpSpPr>
        <p:sp>
          <p:nvSpPr>
            <p:cNvPr id="27" name="Rectangle 26">
              <a:extLst>
                <a:ext uri="{FF2B5EF4-FFF2-40B4-BE49-F238E27FC236}">
                  <a16:creationId xmlns:a16="http://schemas.microsoft.com/office/drawing/2014/main" id="{37EF5524-1D88-49B4-9E65-A6988A0C895E}"/>
                </a:ext>
                <a:ext uri="{C183D7F6-B498-43B3-948B-1728B52AA6E4}">
                  <adec:decorative xmlns:adec="http://schemas.microsoft.com/office/drawing/2017/decorative" val="1"/>
                </a:ext>
              </a:extLst>
            </p:cNvPr>
            <p:cNvSpPr/>
            <p:nvPr/>
          </p:nvSpPr>
          <p:spPr bwMode="auto">
            <a:xfrm rot="5400000">
              <a:off x="9375488" y="3906547"/>
              <a:ext cx="2557229" cy="2710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62951" y="4261693"/>
              <a:ext cx="1787006" cy="2042293"/>
            </a:xfrm>
            <a:prstGeom prst="rect">
              <a:avLst/>
            </a:prstGeom>
          </p:spPr>
        </p:pic>
      </p:grpSp>
    </p:spTree>
    <p:extLst>
      <p:ext uri="{BB962C8B-B14F-4D97-AF65-F5344CB8AC3E}">
        <p14:creationId xmlns:p14="http://schemas.microsoft.com/office/powerpoint/2010/main" val="410984159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615553"/>
          </a:xfrm>
        </p:spPr>
        <p:txBody>
          <a:bodyPr/>
          <a:lstStyle/>
          <a:p>
            <a:r>
              <a:rPr lang="en-GB" dirty="0" err="1"/>
              <a:t>Dapr</a:t>
            </a:r>
            <a:r>
              <a:rPr lang="en-GB" dirty="0"/>
              <a:t>, as a framework, codifies the best practices for building microservice applications into open, independent APIs called “</a:t>
            </a:r>
            <a:r>
              <a:rPr lang="en-GB" i="1" dirty="0"/>
              <a:t>Building Blocks</a:t>
            </a:r>
            <a:r>
              <a:rPr lang="en-GB" dirty="0"/>
              <a:t>”.</a:t>
            </a:r>
            <a:endParaRPr lang="en-US" dirty="0"/>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
        <p:nvSpPr>
          <p:cNvPr id="3" name="Text Placeholder 2">
            <a:extLst>
              <a:ext uri="{FF2B5EF4-FFF2-40B4-BE49-F238E27FC236}">
                <a16:creationId xmlns:a16="http://schemas.microsoft.com/office/drawing/2014/main" id="{FD7E3FDA-F521-5DCE-AFC8-840A7C7AE12D}"/>
              </a:ext>
            </a:extLst>
          </p:cNvPr>
          <p:cNvSpPr>
            <a:spLocks noGrp="1"/>
          </p:cNvSpPr>
          <p:nvPr>
            <p:ph type="body" sz="quarter" idx="18"/>
          </p:nvPr>
        </p:nvSpPr>
        <p:spPr/>
        <p:txBody>
          <a:bodyPr/>
          <a:lstStyle/>
          <a:p>
            <a:endParaRPr lang="en-GB"/>
          </a:p>
        </p:txBody>
      </p:sp>
      <p:sp>
        <p:nvSpPr>
          <p:cNvPr id="5" name="Text Placeholder 4">
            <a:extLst>
              <a:ext uri="{FF2B5EF4-FFF2-40B4-BE49-F238E27FC236}">
                <a16:creationId xmlns:a16="http://schemas.microsoft.com/office/drawing/2014/main" id="{5B03DDCA-50E2-C988-5BDD-A6C497E97D45}"/>
              </a:ext>
            </a:extLst>
          </p:cNvPr>
          <p:cNvSpPr>
            <a:spLocks noGrp="1"/>
          </p:cNvSpPr>
          <p:nvPr>
            <p:ph type="body" sz="quarter" idx="11"/>
          </p:nvPr>
        </p:nvSpPr>
        <p:spPr/>
        <p:txBody>
          <a:bodyPr/>
          <a:lstStyle/>
          <a:p>
            <a:endParaRPr lang="en-GB"/>
          </a:p>
        </p:txBody>
      </p:sp>
      <p:pic>
        <p:nvPicPr>
          <p:cNvPr id="2050" name="Picture 2">
            <a:extLst>
              <a:ext uri="{FF2B5EF4-FFF2-40B4-BE49-F238E27FC236}">
                <a16:creationId xmlns:a16="http://schemas.microsoft.com/office/drawing/2014/main" id="{B2CDBE66-AAAE-1C48-B93C-EE3DC9925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14" y="2735954"/>
            <a:ext cx="9648989" cy="352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55464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04DA0-0FC6-4F4C-9545-4FCB9657B442}"/>
              </a:ext>
            </a:extLst>
          </p:cNvPr>
          <p:cNvSpPr>
            <a:spLocks noGrp="1"/>
          </p:cNvSpPr>
          <p:nvPr>
            <p:ph type="title"/>
          </p:nvPr>
        </p:nvSpPr>
        <p:spPr/>
        <p:txBody>
          <a:bodyPr/>
          <a:lstStyle/>
          <a:p>
            <a:r>
              <a:rPr lang="en-US" dirty="0">
                <a:solidFill>
                  <a:srgbClr val="000000"/>
                </a:solidFill>
              </a:rPr>
              <a:t>Timeline example</a:t>
            </a:r>
          </a:p>
        </p:txBody>
      </p:sp>
      <p:grpSp>
        <p:nvGrpSpPr>
          <p:cNvPr id="25" name="Group 24" descr="Time Chart Placeholder">
            <a:extLst>
              <a:ext uri="{FF2B5EF4-FFF2-40B4-BE49-F238E27FC236}">
                <a16:creationId xmlns:a16="http://schemas.microsoft.com/office/drawing/2014/main" id="{F50ABC0E-F2B8-1AA7-9619-4C52FA886B9F}"/>
              </a:ext>
            </a:extLst>
          </p:cNvPr>
          <p:cNvGrpSpPr/>
          <p:nvPr/>
        </p:nvGrpSpPr>
        <p:grpSpPr>
          <a:xfrm>
            <a:off x="455360" y="2499296"/>
            <a:ext cx="11555665" cy="2587675"/>
            <a:chOff x="455360" y="2499296"/>
            <a:chExt cx="11555665" cy="2587675"/>
          </a:xfrm>
        </p:grpSpPr>
        <p:sp>
          <p:nvSpPr>
            <p:cNvPr id="22" name="TextBox 21">
              <a:extLst>
                <a:ext uri="{FF2B5EF4-FFF2-40B4-BE49-F238E27FC236}">
                  <a16:creationId xmlns:a16="http://schemas.microsoft.com/office/drawing/2014/main" id="{9C0B2869-5C2D-498A-BDD5-583FB8D113A0}"/>
                </a:ext>
              </a:extLst>
            </p:cNvPr>
            <p:cNvSpPr txBox="1"/>
            <p:nvPr/>
          </p:nvSpPr>
          <p:spPr>
            <a:xfrm>
              <a:off x="455360" y="3547900"/>
              <a:ext cx="221214" cy="188706"/>
            </a:xfrm>
            <a:prstGeom prst="rect">
              <a:avLst/>
            </a:prstGeom>
            <a:noFill/>
          </p:spPr>
          <p:txBody>
            <a:bodyPr wrap="none" lIns="0" tIns="0" rIns="0" bIns="0" rtlCol="0">
              <a:spAutoFit/>
            </a:bodyPr>
            <a:lstStyle/>
            <a:p>
              <a:pPr>
                <a:lnSpc>
                  <a:spcPts val="1600"/>
                </a:lnSpc>
                <a:spcAft>
                  <a:spcPts val="600"/>
                </a:spcAft>
              </a:pPr>
              <a:r>
                <a:rPr lang="en-US" sz="1200" b="1" dirty="0">
                  <a:solidFill>
                    <a:schemeClr val="tx2"/>
                  </a:solidFill>
                </a:rPr>
                <a:t>‘01</a:t>
              </a:r>
            </a:p>
          </p:txBody>
        </p:sp>
        <p:grpSp>
          <p:nvGrpSpPr>
            <p:cNvPr id="12" name="Group 11">
              <a:extLst>
                <a:ext uri="{FF2B5EF4-FFF2-40B4-BE49-F238E27FC236}">
                  <a16:creationId xmlns:a16="http://schemas.microsoft.com/office/drawing/2014/main" id="{4D41C7B8-C669-47D9-8B0B-0AC9CAEDDD10}"/>
                </a:ext>
                <a:ext uri="{C183D7F6-B498-43B3-948B-1728B52AA6E4}">
                  <adec:decorative xmlns:adec="http://schemas.microsoft.com/office/drawing/2017/decorative" val="1"/>
                </a:ext>
              </a:extLst>
            </p:cNvPr>
            <p:cNvGrpSpPr/>
            <p:nvPr/>
          </p:nvGrpSpPr>
          <p:grpSpPr>
            <a:xfrm>
              <a:off x="465138" y="4032566"/>
              <a:ext cx="1960562" cy="1054405"/>
              <a:chOff x="2219032" y="2326970"/>
              <a:chExt cx="1960562" cy="1054405"/>
            </a:xfrm>
            <a:solidFill>
              <a:schemeClr val="accent1"/>
            </a:solidFill>
          </p:grpSpPr>
          <p:sp>
            <p:nvSpPr>
              <p:cNvPr id="13" name="Rectangle 12">
                <a:extLst>
                  <a:ext uri="{FF2B5EF4-FFF2-40B4-BE49-F238E27FC236}">
                    <a16:creationId xmlns:a16="http://schemas.microsoft.com/office/drawing/2014/main" id="{76552A97-CED4-416F-950F-7CD44410BDF6}"/>
                  </a:ext>
                </a:extLst>
              </p:cNvPr>
              <p:cNvSpPr/>
              <p:nvPr/>
            </p:nvSpPr>
            <p:spPr bwMode="auto">
              <a:xfrm>
                <a:off x="2219032" y="2499296"/>
                <a:ext cx="1960562" cy="88207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000000"/>
                    </a:solidFill>
                    <a:latin typeface="+mj-lt"/>
                    <a:cs typeface="Segoe UI" pitchFamily="34" charset="0"/>
                  </a:rPr>
                  <a:t>Text</a:t>
                </a:r>
              </a:p>
            </p:txBody>
          </p:sp>
          <p:sp>
            <p:nvSpPr>
              <p:cNvPr id="14" name="Isosceles Triangle 13">
                <a:extLst>
                  <a:ext uri="{FF2B5EF4-FFF2-40B4-BE49-F238E27FC236}">
                    <a16:creationId xmlns:a16="http://schemas.microsoft.com/office/drawing/2014/main" id="{0ED281E5-A148-4DA6-A378-C5E362FEE412}"/>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grpSp>
          <p:nvGrpSpPr>
            <p:cNvPr id="6" name="Group 5">
              <a:extLst>
                <a:ext uri="{FF2B5EF4-FFF2-40B4-BE49-F238E27FC236}">
                  <a16:creationId xmlns:a16="http://schemas.microsoft.com/office/drawing/2014/main" id="{BE05AFE0-725D-4CF7-9B11-1A1BC84DF5AA}"/>
                </a:ext>
                <a:ext uri="{C183D7F6-B498-43B3-948B-1728B52AA6E4}">
                  <adec:decorative xmlns:adec="http://schemas.microsoft.com/office/drawing/2017/decorative" val="1"/>
                </a:ext>
              </a:extLst>
            </p:cNvPr>
            <p:cNvGrpSpPr/>
            <p:nvPr/>
          </p:nvGrpSpPr>
          <p:grpSpPr>
            <a:xfrm>
              <a:off x="2141538" y="2499296"/>
              <a:ext cx="1973262" cy="1054405"/>
              <a:chOff x="2213064" y="2499296"/>
              <a:chExt cx="1973262" cy="1054405"/>
            </a:xfrm>
          </p:grpSpPr>
          <p:sp>
            <p:nvSpPr>
              <p:cNvPr id="7" name="Rectangle 6">
                <a:extLst>
                  <a:ext uri="{FF2B5EF4-FFF2-40B4-BE49-F238E27FC236}">
                    <a16:creationId xmlns:a16="http://schemas.microsoft.com/office/drawing/2014/main" id="{F5FCC5DC-83E9-4A5A-BD02-7D8AC514BA5B}"/>
                  </a:ext>
                </a:extLst>
              </p:cNvPr>
              <p:cNvSpPr/>
              <p:nvPr/>
            </p:nvSpPr>
            <p:spPr bwMode="auto">
              <a:xfrm>
                <a:off x="2213064" y="2499296"/>
                <a:ext cx="1973262" cy="88207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ea typeface="Segoe UI" pitchFamily="34" charset="0"/>
                    <a:cs typeface="Segoe UI" pitchFamily="34" charset="0"/>
                  </a:rPr>
                  <a:t>Text</a:t>
                </a:r>
              </a:p>
            </p:txBody>
          </p:sp>
          <p:sp>
            <p:nvSpPr>
              <p:cNvPr id="8" name="Isosceles Triangle 7">
                <a:extLst>
                  <a:ext uri="{FF2B5EF4-FFF2-40B4-BE49-F238E27FC236}">
                    <a16:creationId xmlns:a16="http://schemas.microsoft.com/office/drawing/2014/main" id="{87AF4A70-8E7C-483A-A3F8-B6347AA8AC24}"/>
                  </a:ext>
                </a:extLst>
              </p:cNvPr>
              <p:cNvSpPr/>
              <p:nvPr/>
            </p:nvSpPr>
            <p:spPr bwMode="auto">
              <a:xfrm flipV="1">
                <a:off x="2326310" y="3381375"/>
                <a:ext cx="324028" cy="172326"/>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000000"/>
                  </a:solidFill>
                  <a:latin typeface="+mj-l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D6599501-6627-418E-9A30-731B3C2D02EE}"/>
                </a:ext>
                <a:ext uri="{C183D7F6-B498-43B3-948B-1728B52AA6E4}">
                  <adec:decorative xmlns:adec="http://schemas.microsoft.com/office/drawing/2017/decorative" val="1"/>
                </a:ext>
              </a:extLst>
            </p:cNvPr>
            <p:cNvGrpSpPr/>
            <p:nvPr/>
          </p:nvGrpSpPr>
          <p:grpSpPr>
            <a:xfrm>
              <a:off x="3007814" y="4032566"/>
              <a:ext cx="1966530" cy="1054405"/>
              <a:chOff x="2213064" y="2326970"/>
              <a:chExt cx="1966530" cy="1054405"/>
            </a:xfrm>
            <a:solidFill>
              <a:schemeClr val="tx1"/>
            </a:solidFill>
          </p:grpSpPr>
          <p:sp>
            <p:nvSpPr>
              <p:cNvPr id="16" name="Rectangle 15">
                <a:extLst>
                  <a:ext uri="{FF2B5EF4-FFF2-40B4-BE49-F238E27FC236}">
                    <a16:creationId xmlns:a16="http://schemas.microsoft.com/office/drawing/2014/main" id="{B2E52E5C-DCD7-4DF5-90E3-A78B120970C9}"/>
                  </a:ext>
                </a:extLst>
              </p:cNvPr>
              <p:cNvSpPr/>
              <p:nvPr/>
            </p:nvSpPr>
            <p:spPr bwMode="auto">
              <a:xfrm>
                <a:off x="2213064" y="2499296"/>
                <a:ext cx="1966530" cy="8820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Text</a:t>
                </a:r>
              </a:p>
            </p:txBody>
          </p:sp>
          <p:sp>
            <p:nvSpPr>
              <p:cNvPr id="17" name="Isosceles Triangle 16">
                <a:extLst>
                  <a:ext uri="{FF2B5EF4-FFF2-40B4-BE49-F238E27FC236}">
                    <a16:creationId xmlns:a16="http://schemas.microsoft.com/office/drawing/2014/main" id="{F863EC6E-E979-4F9A-A5F2-4D4218865BE1}"/>
                  </a:ext>
                </a:extLst>
              </p:cNvPr>
              <p:cNvSpPr/>
              <p:nvPr/>
            </p:nvSpPr>
            <p:spPr bwMode="auto">
              <a:xfrm>
                <a:off x="2326310" y="2326970"/>
                <a:ext cx="324028" cy="172326"/>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cxnSp>
          <p:nvCxnSpPr>
            <p:cNvPr id="21" name="Straight Connector 20">
              <a:extLst>
                <a:ext uri="{FF2B5EF4-FFF2-40B4-BE49-F238E27FC236}">
                  <a16:creationId xmlns:a16="http://schemas.microsoft.com/office/drawing/2014/main" id="{F0A0E813-B2EE-448D-8B21-E56BE018C0C5}"/>
                </a:ext>
                <a:ext uri="{C183D7F6-B498-43B3-948B-1728B52AA6E4}">
                  <adec:decorative xmlns:adec="http://schemas.microsoft.com/office/drawing/2017/decorative" val="1"/>
                </a:ext>
              </a:extLst>
            </p:cNvPr>
            <p:cNvCxnSpPr>
              <a:cxnSpLocks/>
            </p:cNvCxnSpPr>
            <p:nvPr/>
          </p:nvCxnSpPr>
          <p:spPr>
            <a:xfrm>
              <a:off x="465138" y="3796748"/>
              <a:ext cx="11545887"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6D33D2-91D6-4F3C-B632-7EFB20647562}"/>
                </a:ext>
              </a:extLst>
            </p:cNvPr>
            <p:cNvSpPr txBox="1"/>
            <p:nvPr/>
          </p:nvSpPr>
          <p:spPr>
            <a:xfrm>
              <a:off x="4389438" y="3547900"/>
              <a:ext cx="221214" cy="188706"/>
            </a:xfrm>
            <a:prstGeom prst="rect">
              <a:avLst/>
            </a:prstGeom>
            <a:noFill/>
          </p:spPr>
          <p:txBody>
            <a:bodyPr wrap="none" lIns="0" tIns="0" rIns="0" bIns="0" rtlCol="0">
              <a:spAutoFit/>
            </a:bodyPr>
            <a:lstStyle/>
            <a:p>
              <a:pPr>
                <a:lnSpc>
                  <a:spcPts val="1600"/>
                </a:lnSpc>
                <a:spcAft>
                  <a:spcPts val="600"/>
                </a:spcAft>
              </a:pPr>
              <a:r>
                <a:rPr lang="en-US" sz="1200" b="1" dirty="0">
                  <a:solidFill>
                    <a:schemeClr val="tx2"/>
                  </a:solidFill>
                </a:rPr>
                <a:t>‘02</a:t>
              </a:r>
            </a:p>
          </p:txBody>
        </p:sp>
        <p:grpSp>
          <p:nvGrpSpPr>
            <p:cNvPr id="3" name="Group 2">
              <a:extLst>
                <a:ext uri="{FF2B5EF4-FFF2-40B4-BE49-F238E27FC236}">
                  <a16:creationId xmlns:a16="http://schemas.microsoft.com/office/drawing/2014/main" id="{04C2557D-EC14-EE47-8399-688C12C559A2}"/>
                </a:ext>
              </a:extLst>
            </p:cNvPr>
            <p:cNvGrpSpPr/>
            <p:nvPr/>
          </p:nvGrpSpPr>
          <p:grpSpPr>
            <a:xfrm>
              <a:off x="5368132" y="2499296"/>
              <a:ext cx="1973262" cy="1054405"/>
              <a:chOff x="5368132" y="2499296"/>
              <a:chExt cx="1973262" cy="1054405"/>
            </a:xfrm>
          </p:grpSpPr>
          <p:sp>
            <p:nvSpPr>
              <p:cNvPr id="4" name="Rectangle 3">
                <a:extLst>
                  <a:ext uri="{FF2B5EF4-FFF2-40B4-BE49-F238E27FC236}">
                    <a16:creationId xmlns:a16="http://schemas.microsoft.com/office/drawing/2014/main" id="{1DD65C60-EA34-41D7-8FD1-42FAE5FBE382}"/>
                  </a:ext>
                  <a:ext uri="{C183D7F6-B498-43B3-948B-1728B52AA6E4}">
                    <adec:decorative xmlns:adec="http://schemas.microsoft.com/office/drawing/2017/decorative" val="1"/>
                  </a:ext>
                </a:extLst>
              </p:cNvPr>
              <p:cNvSpPr/>
              <p:nvPr/>
            </p:nvSpPr>
            <p:spPr bwMode="auto">
              <a:xfrm>
                <a:off x="5368132" y="2499296"/>
                <a:ext cx="1973262" cy="88207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Text</a:t>
                </a:r>
              </a:p>
            </p:txBody>
          </p:sp>
          <p:sp>
            <p:nvSpPr>
              <p:cNvPr id="5" name="Isosceles Triangle 4">
                <a:extLst>
                  <a:ext uri="{FF2B5EF4-FFF2-40B4-BE49-F238E27FC236}">
                    <a16:creationId xmlns:a16="http://schemas.microsoft.com/office/drawing/2014/main" id="{15B77018-0A65-499E-B002-70720ADEEBBA}"/>
                  </a:ext>
                  <a:ext uri="{C183D7F6-B498-43B3-948B-1728B52AA6E4}">
                    <adec:decorative xmlns:adec="http://schemas.microsoft.com/office/drawing/2017/decorative" val="1"/>
                  </a:ext>
                </a:extLst>
              </p:cNvPr>
              <p:cNvSpPr/>
              <p:nvPr/>
            </p:nvSpPr>
            <p:spPr bwMode="auto">
              <a:xfrm flipV="1">
                <a:off x="6192749" y="3381375"/>
                <a:ext cx="324028" cy="172326"/>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solidFill>
                    <a:srgbClr val="008C72"/>
                  </a:solidFill>
                  <a:latin typeface="+mj-lt"/>
                  <a:cs typeface="Segoe UI" pitchFamily="34" charset="0"/>
                </a:endParaRPr>
              </a:p>
            </p:txBody>
          </p:sp>
        </p:grpSp>
        <p:sp>
          <p:nvSpPr>
            <p:cNvPr id="24" name="TextBox 23">
              <a:extLst>
                <a:ext uri="{FF2B5EF4-FFF2-40B4-BE49-F238E27FC236}">
                  <a16:creationId xmlns:a16="http://schemas.microsoft.com/office/drawing/2014/main" id="{D8EF08F3-B98C-4469-A2FD-F2A51F7DA20F}"/>
                </a:ext>
              </a:extLst>
            </p:cNvPr>
            <p:cNvSpPr txBox="1"/>
            <p:nvPr/>
          </p:nvSpPr>
          <p:spPr>
            <a:xfrm>
              <a:off x="8302625" y="3547900"/>
              <a:ext cx="221214" cy="188706"/>
            </a:xfrm>
            <a:prstGeom prst="rect">
              <a:avLst/>
            </a:prstGeom>
            <a:noFill/>
          </p:spPr>
          <p:txBody>
            <a:bodyPr wrap="none" lIns="0" tIns="0" rIns="0" bIns="0" rtlCol="0">
              <a:spAutoFit/>
            </a:bodyPr>
            <a:lstStyle/>
            <a:p>
              <a:pPr>
                <a:lnSpc>
                  <a:spcPts val="1600"/>
                </a:lnSpc>
                <a:spcAft>
                  <a:spcPts val="600"/>
                </a:spcAft>
              </a:pPr>
              <a:r>
                <a:rPr lang="en-US" sz="1200" b="1" dirty="0">
                  <a:solidFill>
                    <a:schemeClr val="tx2"/>
                  </a:solidFill>
                </a:rPr>
                <a:t>‘03</a:t>
              </a:r>
            </a:p>
          </p:txBody>
        </p:sp>
        <p:grpSp>
          <p:nvGrpSpPr>
            <p:cNvPr id="18" name="Group 17">
              <a:extLst>
                <a:ext uri="{FF2B5EF4-FFF2-40B4-BE49-F238E27FC236}">
                  <a16:creationId xmlns:a16="http://schemas.microsoft.com/office/drawing/2014/main" id="{4D5C3BF7-EBF4-444E-BC26-146E2DF10B06}"/>
                </a:ext>
                <a:ext uri="{C183D7F6-B498-43B3-948B-1728B52AA6E4}">
                  <adec:decorative xmlns:adec="http://schemas.microsoft.com/office/drawing/2017/decorative" val="1"/>
                </a:ext>
              </a:extLst>
            </p:cNvPr>
            <p:cNvGrpSpPr/>
            <p:nvPr/>
          </p:nvGrpSpPr>
          <p:grpSpPr>
            <a:xfrm flipH="1">
              <a:off x="8646614" y="4032566"/>
              <a:ext cx="1966530" cy="1054405"/>
              <a:chOff x="2213064" y="2326970"/>
              <a:chExt cx="1966530" cy="1054405"/>
            </a:xfrm>
          </p:grpSpPr>
          <p:sp>
            <p:nvSpPr>
              <p:cNvPr id="19" name="Rectangle 18">
                <a:extLst>
                  <a:ext uri="{FF2B5EF4-FFF2-40B4-BE49-F238E27FC236}">
                    <a16:creationId xmlns:a16="http://schemas.microsoft.com/office/drawing/2014/main" id="{F159FF71-8DA2-434E-AA46-827C5FB8DDF6}"/>
                  </a:ext>
                </a:extLst>
              </p:cNvPr>
              <p:cNvSpPr/>
              <p:nvPr/>
            </p:nvSpPr>
            <p:spPr bwMode="auto">
              <a:xfrm>
                <a:off x="2213064" y="2499296"/>
                <a:ext cx="1966530" cy="8820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Text</a:t>
                </a:r>
              </a:p>
            </p:txBody>
          </p:sp>
          <p:sp>
            <p:nvSpPr>
              <p:cNvPr id="20" name="Isosceles Triangle 19">
                <a:extLst>
                  <a:ext uri="{FF2B5EF4-FFF2-40B4-BE49-F238E27FC236}">
                    <a16:creationId xmlns:a16="http://schemas.microsoft.com/office/drawing/2014/main" id="{5A17BDED-821B-4F35-919A-E4F007012628}"/>
                  </a:ext>
                  <a:ext uri="{C183D7F6-B498-43B3-948B-1728B52AA6E4}">
                    <adec:decorative xmlns:adec="http://schemas.microsoft.com/office/drawing/2017/decorative" val="1"/>
                  </a:ext>
                </a:extLst>
              </p:cNvPr>
              <p:cNvSpPr/>
              <p:nvPr/>
            </p:nvSpPr>
            <p:spPr bwMode="auto">
              <a:xfrm>
                <a:off x="2326310" y="2326970"/>
                <a:ext cx="324028" cy="172326"/>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grpSp>
          <p:nvGrpSpPr>
            <p:cNvPr id="9" name="Group 8">
              <a:extLst>
                <a:ext uri="{FF2B5EF4-FFF2-40B4-BE49-F238E27FC236}">
                  <a16:creationId xmlns:a16="http://schemas.microsoft.com/office/drawing/2014/main" id="{0DFC3E4A-F1DA-4F9C-A43C-BF3D9A88F19C}"/>
                </a:ext>
                <a:ext uri="{C183D7F6-B498-43B3-948B-1728B52AA6E4}">
                  <adec:decorative xmlns:adec="http://schemas.microsoft.com/office/drawing/2017/decorative" val="1"/>
                </a:ext>
              </a:extLst>
            </p:cNvPr>
            <p:cNvGrpSpPr/>
            <p:nvPr/>
          </p:nvGrpSpPr>
          <p:grpSpPr>
            <a:xfrm flipH="1">
              <a:off x="10037763" y="2499296"/>
              <a:ext cx="1973262" cy="1054405"/>
              <a:chOff x="2213064" y="2499296"/>
              <a:chExt cx="1973262" cy="1054405"/>
            </a:xfrm>
            <a:solidFill>
              <a:schemeClr val="tx1"/>
            </a:solidFill>
          </p:grpSpPr>
          <p:sp>
            <p:nvSpPr>
              <p:cNvPr id="10" name="Rectangle 9">
                <a:extLst>
                  <a:ext uri="{FF2B5EF4-FFF2-40B4-BE49-F238E27FC236}">
                    <a16:creationId xmlns:a16="http://schemas.microsoft.com/office/drawing/2014/main" id="{3F12C280-DE6B-497C-899B-A21D21906C1D}"/>
                  </a:ext>
                  <a:ext uri="{C183D7F6-B498-43B3-948B-1728B52AA6E4}">
                    <adec:decorative xmlns:adec="http://schemas.microsoft.com/office/drawing/2017/decorative" val="1"/>
                  </a:ext>
                </a:extLst>
              </p:cNvPr>
              <p:cNvSpPr/>
              <p:nvPr/>
            </p:nvSpPr>
            <p:spPr bwMode="auto">
              <a:xfrm>
                <a:off x="2213064" y="2499296"/>
                <a:ext cx="1973262" cy="8820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rgbClr val="000000"/>
                    </a:solidFill>
                    <a:latin typeface="+mj-lt"/>
                    <a:cs typeface="Segoe UI" pitchFamily="34" charset="0"/>
                  </a:rPr>
                  <a:t>Text</a:t>
                </a:r>
              </a:p>
            </p:txBody>
          </p:sp>
          <p:sp>
            <p:nvSpPr>
              <p:cNvPr id="11" name="Isosceles Triangle 10">
                <a:extLst>
                  <a:ext uri="{FF2B5EF4-FFF2-40B4-BE49-F238E27FC236}">
                    <a16:creationId xmlns:a16="http://schemas.microsoft.com/office/drawing/2014/main" id="{D395EF44-A492-4628-BE20-04FDDCCBF657}"/>
                  </a:ext>
                  <a:ext uri="{C183D7F6-B498-43B3-948B-1728B52AA6E4}">
                    <adec:decorative xmlns:adec="http://schemas.microsoft.com/office/drawing/2017/decorative" val="1"/>
                  </a:ext>
                </a:extLst>
              </p:cNvPr>
              <p:cNvSpPr/>
              <p:nvPr/>
            </p:nvSpPr>
            <p:spPr bwMode="auto">
              <a:xfrm flipV="1">
                <a:off x="2326310" y="3381375"/>
                <a:ext cx="324028" cy="172326"/>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latin typeface="+mj-lt"/>
                  <a:cs typeface="Segoe UI" pitchFamily="34" charset="0"/>
                </a:endParaRPr>
              </a:p>
            </p:txBody>
          </p:sp>
        </p:grpSp>
      </p:grpSp>
    </p:spTree>
    <p:extLst>
      <p:ext uri="{BB962C8B-B14F-4D97-AF65-F5344CB8AC3E}">
        <p14:creationId xmlns:p14="http://schemas.microsoft.com/office/powerpoint/2010/main" val="368577844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65362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p:txBody>
          <a:bodyPr/>
          <a:lstStyle/>
          <a:p>
            <a:r>
              <a:rPr lang="en-US" dirty="0"/>
              <a:t>Thank you.</a:t>
            </a:r>
            <a:endParaRPr lang="en-US" dirty="0">
              <a:solidFill>
                <a:srgbClr val="FFFFFF"/>
              </a:solidFill>
            </a:endParaRPr>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36708-45E7-4161-A763-100683C03DEC}"/>
              </a:ext>
            </a:extLst>
          </p:cNvPr>
          <p:cNvSpPr>
            <a:spLocks noGrp="1"/>
          </p:cNvSpPr>
          <p:nvPr>
            <p:ph type="title"/>
          </p:nvPr>
        </p:nvSpPr>
        <p:spPr>
          <a:xfrm>
            <a:off x="465138" y="3093866"/>
            <a:ext cx="7604125" cy="751021"/>
          </a:xfrm>
        </p:spPr>
        <p:txBody>
          <a:bodyPr/>
          <a:lstStyle/>
          <a:p>
            <a:r>
              <a:rPr lang="en-US" sz="4800" dirty="0">
                <a:solidFill>
                  <a:schemeClr val="accent5"/>
                </a:solidFill>
              </a:rPr>
              <a:t>Invent</a:t>
            </a:r>
            <a:r>
              <a:rPr lang="en-US" sz="4800" dirty="0"/>
              <a:t> with purpose.</a:t>
            </a:r>
            <a:endParaRPr lang="en-US" sz="4800" dirty="0">
              <a:solidFill>
                <a:srgbClr val="FFFFFF"/>
              </a:solidFill>
            </a:endParaRPr>
          </a:p>
        </p:txBody>
      </p:sp>
    </p:spTree>
    <p:extLst>
      <p:ext uri="{BB962C8B-B14F-4D97-AF65-F5344CB8AC3E}">
        <p14:creationId xmlns:p14="http://schemas.microsoft.com/office/powerpoint/2010/main" val="37596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AFA7-3787-456A-B618-F7B2F1C852D3}"/>
              </a:ext>
            </a:extLst>
          </p:cNvPr>
          <p:cNvSpPr>
            <a:spLocks noGrp="1"/>
          </p:cNvSpPr>
          <p:nvPr>
            <p:ph type="title"/>
          </p:nvPr>
        </p:nvSpPr>
        <p:spPr>
          <a:xfrm>
            <a:off x="600856" y="466301"/>
            <a:ext cx="3663355" cy="1130053"/>
          </a:xfrm>
        </p:spPr>
        <p:txBody>
          <a:bodyPr/>
          <a:lstStyle/>
          <a:p>
            <a:r>
              <a:rPr lang="en-US" dirty="0">
                <a:solidFill>
                  <a:schemeClr val="tx1"/>
                </a:solidFill>
              </a:rPr>
              <a:t>Always check accessibility</a:t>
            </a:r>
          </a:p>
        </p:txBody>
      </p:sp>
      <p:sp>
        <p:nvSpPr>
          <p:cNvPr id="9" name="TextBox 8">
            <a:extLst>
              <a:ext uri="{FF2B5EF4-FFF2-40B4-BE49-F238E27FC236}">
                <a16:creationId xmlns:a16="http://schemas.microsoft.com/office/drawing/2014/main" id="{0A67406E-581E-4A7D-9577-58B94D2E1826}"/>
              </a:ext>
            </a:extLst>
          </p:cNvPr>
          <p:cNvSpPr txBox="1"/>
          <p:nvPr/>
        </p:nvSpPr>
        <p:spPr>
          <a:xfrm>
            <a:off x="600853" y="2136701"/>
            <a:ext cx="3927039" cy="1152616"/>
          </a:xfrm>
          <a:prstGeom prst="rect">
            <a:avLst/>
          </a:prstGeom>
          <a:noFill/>
        </p:spPr>
        <p:txBody>
          <a:bodyPr wrap="square" lIns="0" tIns="0" rIns="0" bIns="0">
            <a:spAutoFit/>
          </a:bodyPr>
          <a:lstStyle/>
          <a:p>
            <a:pPr defTabSz="932563">
              <a:defRPr/>
            </a:pPr>
            <a:r>
              <a:rPr lang="en-US" sz="2448" dirty="0">
                <a:solidFill>
                  <a:srgbClr val="0078D4"/>
                </a:solidFill>
                <a:latin typeface="Segoe UI Semibold"/>
              </a:rPr>
              <a:t>Run Accessibility Checker before sharing this presentation</a:t>
            </a:r>
          </a:p>
        </p:txBody>
      </p:sp>
      <p:sp>
        <p:nvSpPr>
          <p:cNvPr id="10" name="TextBox 9">
            <a:extLst>
              <a:ext uri="{FF2B5EF4-FFF2-40B4-BE49-F238E27FC236}">
                <a16:creationId xmlns:a16="http://schemas.microsoft.com/office/drawing/2014/main" id="{56C86F38-DD45-4509-A890-6F36348AFCA9}"/>
              </a:ext>
            </a:extLst>
          </p:cNvPr>
          <p:cNvSpPr txBox="1"/>
          <p:nvPr/>
        </p:nvSpPr>
        <p:spPr>
          <a:xfrm>
            <a:off x="600853" y="3480974"/>
            <a:ext cx="3927039" cy="3202030"/>
          </a:xfrm>
          <a:prstGeom prst="rect">
            <a:avLst/>
          </a:prstGeom>
          <a:noFill/>
        </p:spPr>
        <p:txBody>
          <a:bodyPr wrap="square" lIns="0" tIns="0" rIns="0" bIns="0" rtlCol="0">
            <a:spAutoFit/>
          </a:bodyPr>
          <a:lstStyle/>
          <a:p>
            <a:pPr defTabSz="932563">
              <a:defRPr/>
            </a:pPr>
            <a:r>
              <a:rPr lang="en-US" sz="2040" dirty="0">
                <a:solidFill>
                  <a:srgbClr val="000000"/>
                </a:solidFill>
                <a:latin typeface="Segoe UI"/>
                <a:ea typeface="Calibri" panose="020F0502020204030204" pitchFamily="34" charset="0"/>
                <a:cs typeface="Times New Roman" panose="02020603050405020304" pitchFamily="18" charset="0"/>
              </a:rPr>
              <a:t>Just as you check spelling and grammar, it’s also important to ensure accessibility is addressed so that all recipients can understand your presentation.</a:t>
            </a:r>
          </a:p>
          <a:p>
            <a:pPr defTabSz="932563">
              <a:defRPr/>
            </a:pPr>
            <a:endParaRPr lang="en-US" sz="2040" dirty="0">
              <a:solidFill>
                <a:srgbClr val="000000"/>
              </a:solidFill>
              <a:latin typeface="Segoe UI"/>
              <a:ea typeface="Calibri" panose="020F0502020204030204" pitchFamily="34" charset="0"/>
              <a:cs typeface="Times New Roman" panose="02020603050405020304" pitchFamily="18" charset="0"/>
            </a:endParaRPr>
          </a:p>
          <a:p>
            <a:pPr defTabSz="932563">
              <a:defRPr/>
            </a:pPr>
            <a:r>
              <a:rPr lang="en-US" sz="1428" dirty="0"/>
              <a:t>To improve accessibility, use the PowerPoint </a:t>
            </a:r>
            <a:r>
              <a:rPr lang="en-US" sz="1428" dirty="0">
                <a:hlinkClick r:id="rId3"/>
              </a:rPr>
              <a:t>Accessibility Checker</a:t>
            </a:r>
            <a:r>
              <a:rPr lang="en-US" sz="1428" dirty="0"/>
              <a:t> tool under the ‘Review’ tab.</a:t>
            </a:r>
          </a:p>
          <a:p>
            <a:pPr defTabSz="932563">
              <a:defRPr/>
            </a:pPr>
            <a:endParaRPr lang="en-US" sz="1428" dirty="0">
              <a:solidFill>
                <a:srgbClr val="000000"/>
              </a:solidFill>
              <a:ea typeface="Calibri" panose="020F0502020204030204" pitchFamily="34" charset="0"/>
              <a:cs typeface="Times New Roman" panose="02020603050405020304" pitchFamily="18" charset="0"/>
            </a:endParaRPr>
          </a:p>
          <a:p>
            <a:pPr defTabSz="932563">
              <a:defRPr/>
            </a:pPr>
            <a:r>
              <a:rPr lang="en-US" sz="1428" dirty="0">
                <a:solidFill>
                  <a:srgbClr val="000000"/>
                </a:solidFill>
                <a:ea typeface="Calibri" panose="020F0502020204030204" pitchFamily="34" charset="0"/>
                <a:cs typeface="Times New Roman" panose="02020603050405020304" pitchFamily="18" charset="0"/>
              </a:rPr>
              <a:t>For additional accessibility resources or to ask a question, visit</a:t>
            </a:r>
            <a:r>
              <a:rPr lang="es-ES" sz="1428" dirty="0">
                <a:solidFill>
                  <a:srgbClr val="1F3864"/>
                </a:solidFill>
                <a:ea typeface="Calibri" panose="020F0502020204030204" pitchFamily="34" charset="0"/>
                <a:cs typeface="Times New Roman" panose="02020603050405020304" pitchFamily="18" charset="0"/>
              </a:rPr>
              <a:t> </a:t>
            </a:r>
            <a:r>
              <a:rPr lang="es-ES" sz="1428" dirty="0">
                <a:solidFill>
                  <a:srgbClr val="1F3864"/>
                </a:solidFill>
                <a:ea typeface="Calibri" panose="020F0502020204030204" pitchFamily="34" charset="0"/>
                <a:cs typeface="Times New Roman" panose="02020603050405020304" pitchFamily="18" charset="0"/>
                <a:hlinkClick r:id="rId4"/>
              </a:rPr>
              <a:t>https://aka.ms/eDADAnswerDesk</a:t>
            </a:r>
            <a:endParaRPr lang="es-ES" sz="1428" dirty="0">
              <a:solidFill>
                <a:srgbClr val="1F3864"/>
              </a:solidFill>
              <a:ea typeface="Calibri" panose="020F0502020204030204" pitchFamily="34" charset="0"/>
              <a:cs typeface="Times New Roman" panose="02020603050405020304" pitchFamily="18" charset="0"/>
            </a:endParaRPr>
          </a:p>
          <a:p>
            <a:pPr defTabSz="932563">
              <a:defRPr/>
            </a:pPr>
            <a:r>
              <a:rPr lang="en-US" sz="1428" dirty="0">
                <a:solidFill>
                  <a:srgbClr val="000000"/>
                </a:solidFill>
                <a:ea typeface="Calibri" panose="020F0502020204030204" pitchFamily="34" charset="0"/>
                <a:cs typeface="Times New Roman" panose="02020603050405020304" pitchFamily="18" charset="0"/>
              </a:rPr>
              <a:t>(internal only).</a:t>
            </a:r>
          </a:p>
        </p:txBody>
      </p:sp>
      <p:pic>
        <p:nvPicPr>
          <p:cNvPr id="3078" name="Picture 3077" descr="screenshot of &quot;review&quot; tab selected in PowerPoint with a red outline around the &quot;Check accessibility&quot; button.">
            <a:extLst>
              <a:ext uri="{FF2B5EF4-FFF2-40B4-BE49-F238E27FC236}">
                <a16:creationId xmlns:a16="http://schemas.microsoft.com/office/drawing/2014/main" id="{B5FFAFEC-B6BF-43C9-A3D3-705432BEB817}"/>
              </a:ext>
            </a:extLst>
          </p:cNvPr>
          <p:cNvPicPr>
            <a:picLocks noChangeAspect="1"/>
          </p:cNvPicPr>
          <p:nvPr/>
        </p:nvPicPr>
        <p:blipFill>
          <a:blip r:embed="rId5"/>
          <a:stretch>
            <a:fillRect/>
          </a:stretch>
        </p:blipFill>
        <p:spPr>
          <a:xfrm>
            <a:off x="4900327" y="2136702"/>
            <a:ext cx="7293210" cy="1875797"/>
          </a:xfrm>
          <a:prstGeom prst="rect">
            <a:avLst/>
          </a:prstGeom>
        </p:spPr>
      </p:pic>
      <p:cxnSp>
        <p:nvCxnSpPr>
          <p:cNvPr id="4" name="Straight Connector 3">
            <a:extLst>
              <a:ext uri="{FF2B5EF4-FFF2-40B4-BE49-F238E27FC236}">
                <a16:creationId xmlns:a16="http://schemas.microsoft.com/office/drawing/2014/main" id="{5CAB6BDE-FFA5-48BA-8AF8-297DAD01F5F1}"/>
              </a:ext>
              <a:ext uri="{C183D7F6-B498-43B3-948B-1728B52AA6E4}">
                <adec:decorative xmlns:adec="http://schemas.microsoft.com/office/drawing/2017/decorative" val="1"/>
              </a:ext>
            </a:extLst>
          </p:cNvPr>
          <p:cNvCxnSpPr>
            <a:cxnSpLocks/>
          </p:cNvCxnSpPr>
          <p:nvPr/>
        </p:nvCxnSpPr>
        <p:spPr>
          <a:xfrm>
            <a:off x="4636645" y="515384"/>
            <a:ext cx="0" cy="616740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101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a:t>Distributed Application Runtime</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err="1"/>
              <a:t>Dapr</a:t>
            </a:r>
            <a:r>
              <a:rPr lang="en-GB" dirty="0"/>
              <a:t> is platform agnostic</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You can run </a:t>
            </a:r>
            <a:r>
              <a:rPr lang="en-GB" dirty="0" err="1"/>
              <a:t>Dapr</a:t>
            </a:r>
            <a:r>
              <a:rPr lang="en-GB" dirty="0"/>
              <a:t> applications:</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11533187" cy="906274"/>
          </a:xfrm>
        </p:spPr>
        <p:txBody>
          <a:bodyPr/>
          <a:lstStyle/>
          <a:p>
            <a:pPr marL="285750" indent="-285750">
              <a:buFont typeface="Arial" panose="020B0604020202020204" pitchFamily="34" charset="0"/>
              <a:buChar char="•"/>
            </a:pPr>
            <a:r>
              <a:rPr lang="en-GB" dirty="0"/>
              <a:t>Locally</a:t>
            </a:r>
          </a:p>
          <a:p>
            <a:pPr marL="285750" indent="-285750">
              <a:buFont typeface="Arial" panose="020B0604020202020204" pitchFamily="34" charset="0"/>
              <a:buChar char="•"/>
            </a:pPr>
            <a:r>
              <a:rPr lang="en-GB" dirty="0"/>
              <a:t>On any Kubernetes cluster</a:t>
            </a:r>
          </a:p>
          <a:p>
            <a:pPr marL="285750" indent="-285750">
              <a:buFont typeface="Arial" panose="020B0604020202020204" pitchFamily="34" charset="0"/>
              <a:buChar char="•"/>
            </a:pPr>
            <a:r>
              <a:rPr lang="en-GB" dirty="0"/>
              <a:t>On virtual or physical machines</a:t>
            </a:r>
          </a:p>
          <a:p>
            <a:pPr marL="285750" indent="-285750">
              <a:buFont typeface="Arial" panose="020B0604020202020204" pitchFamily="34" charset="0"/>
              <a:buChar char="•"/>
            </a:pPr>
            <a:r>
              <a:rPr lang="en-GB" dirty="0"/>
              <a:t>In other hosting environments that </a:t>
            </a:r>
            <a:r>
              <a:rPr lang="en-GB" dirty="0" err="1"/>
              <a:t>Dapr</a:t>
            </a:r>
            <a:r>
              <a:rPr lang="en-GB"/>
              <a:t> integrates with - Azure Container Apps</a:t>
            </a:r>
            <a:endParaRPr lang="en-US" dirty="0"/>
          </a:p>
        </p:txBody>
      </p:sp>
      <p:sp>
        <p:nvSpPr>
          <p:cNvPr id="13" name="Text Placeholder 12">
            <a:extLst>
              <a:ext uri="{FF2B5EF4-FFF2-40B4-BE49-F238E27FC236}">
                <a16:creationId xmlns:a16="http://schemas.microsoft.com/office/drawing/2014/main" id="{BCD06FA0-FC96-0C45-A416-08487D7CFB32}"/>
              </a:ext>
            </a:extLst>
          </p:cNvPr>
          <p:cNvSpPr>
            <a:spLocks noGrp="1"/>
          </p:cNvSpPr>
          <p:nvPr>
            <p:ph type="body" sz="quarter" idx="24"/>
          </p:nvPr>
        </p:nvSpPr>
        <p:spPr/>
        <p:txBody>
          <a:bodyPr/>
          <a:lstStyle/>
          <a:p>
            <a:endParaRPr lang="en-US"/>
          </a:p>
        </p:txBody>
      </p:sp>
      <p:sp>
        <p:nvSpPr>
          <p:cNvPr id="11" name="Text Placeholder 10">
            <a:extLst>
              <a:ext uri="{FF2B5EF4-FFF2-40B4-BE49-F238E27FC236}">
                <a16:creationId xmlns:a16="http://schemas.microsoft.com/office/drawing/2014/main" id="{FBDA53F7-AC97-6F48-AD19-A0021AC85436}"/>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336453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What are the main components of a </a:t>
            </a:r>
            <a:r>
              <a:rPr lang="en-US" dirty="0" err="1"/>
              <a:t>Dapr</a:t>
            </a:r>
            <a:r>
              <a:rPr lang="en-US" dirty="0"/>
              <a:t> Application?</a:t>
            </a:r>
          </a:p>
        </p:txBody>
      </p:sp>
    </p:spTree>
    <p:extLst>
      <p:ext uri="{BB962C8B-B14F-4D97-AF65-F5344CB8AC3E}">
        <p14:creationId xmlns:p14="http://schemas.microsoft.com/office/powerpoint/2010/main" val="36831765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522803-7AAF-6843-A0DA-910E49B10590}"/>
              </a:ext>
            </a:extLst>
          </p:cNvPr>
          <p:cNvSpPr>
            <a:spLocks noGrp="1"/>
          </p:cNvSpPr>
          <p:nvPr>
            <p:ph type="title"/>
          </p:nvPr>
        </p:nvSpPr>
        <p:spPr>
          <a:xfrm>
            <a:off x="465138" y="632779"/>
            <a:ext cx="11533187" cy="410369"/>
          </a:xfrm>
        </p:spPr>
        <p:txBody>
          <a:bodyPr/>
          <a:lstStyle/>
          <a:p>
            <a:r>
              <a:rPr lang="en-US" dirty="0" err="1"/>
              <a:t>Dapr</a:t>
            </a:r>
            <a:r>
              <a:rPr lang="en-US" dirty="0"/>
              <a:t> - Application concepts</a:t>
            </a:r>
          </a:p>
        </p:txBody>
      </p:sp>
      <p:sp>
        <p:nvSpPr>
          <p:cNvPr id="9" name="Text Placeholder 8">
            <a:extLst>
              <a:ext uri="{FF2B5EF4-FFF2-40B4-BE49-F238E27FC236}">
                <a16:creationId xmlns:a16="http://schemas.microsoft.com/office/drawing/2014/main" id="{AB1D21A5-8201-5742-BF8F-0DE473B8BB64}"/>
              </a:ext>
            </a:extLst>
          </p:cNvPr>
          <p:cNvSpPr>
            <a:spLocks noGrp="1"/>
          </p:cNvSpPr>
          <p:nvPr>
            <p:ph type="body" sz="quarter" idx="10"/>
          </p:nvPr>
        </p:nvSpPr>
        <p:spPr>
          <a:xfrm>
            <a:off x="465138" y="1961079"/>
            <a:ext cx="11533187" cy="307777"/>
          </a:xfrm>
        </p:spPr>
        <p:txBody>
          <a:bodyPr/>
          <a:lstStyle/>
          <a:p>
            <a:r>
              <a:rPr lang="en-GB" dirty="0"/>
              <a:t>Sidecar architecture</a:t>
            </a:r>
            <a:endParaRPr lang="en-US" dirty="0"/>
          </a:p>
        </p:txBody>
      </p:sp>
      <p:sp>
        <p:nvSpPr>
          <p:cNvPr id="10" name="Text Placeholder 9">
            <a:extLst>
              <a:ext uri="{FF2B5EF4-FFF2-40B4-BE49-F238E27FC236}">
                <a16:creationId xmlns:a16="http://schemas.microsoft.com/office/drawing/2014/main" id="{D954EAD0-4C33-A642-8F1D-BB409D027DB1}"/>
              </a:ext>
            </a:extLst>
          </p:cNvPr>
          <p:cNvSpPr>
            <a:spLocks noGrp="1"/>
          </p:cNvSpPr>
          <p:nvPr>
            <p:ph type="body" sz="quarter" idx="11"/>
          </p:nvPr>
        </p:nvSpPr>
        <p:spPr>
          <a:xfrm>
            <a:off x="451643" y="3075739"/>
            <a:ext cx="11533187" cy="220510"/>
          </a:xfrm>
        </p:spPr>
        <p:txBody>
          <a:bodyPr/>
          <a:lstStyle/>
          <a:p>
            <a:r>
              <a:rPr lang="en-GB" dirty="0"/>
              <a:t>All </a:t>
            </a:r>
            <a:r>
              <a:rPr lang="en-GB" dirty="0" err="1"/>
              <a:t>Dapr</a:t>
            </a:r>
            <a:r>
              <a:rPr lang="en-GB" dirty="0"/>
              <a:t> building block APIs are hosted using a sidecar architecture:</a:t>
            </a:r>
            <a:endParaRPr lang="en-US" dirty="0"/>
          </a:p>
        </p:txBody>
      </p:sp>
      <p:sp>
        <p:nvSpPr>
          <p:cNvPr id="12" name="Text Placeholder 11">
            <a:extLst>
              <a:ext uri="{FF2B5EF4-FFF2-40B4-BE49-F238E27FC236}">
                <a16:creationId xmlns:a16="http://schemas.microsoft.com/office/drawing/2014/main" id="{AF22E557-A2F3-D448-8F56-09002FF18B0E}"/>
              </a:ext>
            </a:extLst>
          </p:cNvPr>
          <p:cNvSpPr>
            <a:spLocks noGrp="1"/>
          </p:cNvSpPr>
          <p:nvPr>
            <p:ph type="body" sz="quarter" idx="18"/>
          </p:nvPr>
        </p:nvSpPr>
        <p:spPr>
          <a:xfrm>
            <a:off x="463276" y="3323870"/>
            <a:ext cx="6060537" cy="675441"/>
          </a:xfrm>
        </p:spPr>
        <p:txBody>
          <a:bodyPr/>
          <a:lstStyle/>
          <a:p>
            <a:pPr marL="285750" indent="-285750">
              <a:buFont typeface="Arial" panose="020B0604020202020204" pitchFamily="34" charset="0"/>
              <a:buChar char="•"/>
            </a:pPr>
            <a:r>
              <a:rPr lang="en-GB" dirty="0"/>
              <a:t>Sidecars run as either as a container or as a process.</a:t>
            </a:r>
          </a:p>
          <a:p>
            <a:pPr marL="285750" indent="-285750">
              <a:buFont typeface="Arial" panose="020B0604020202020204" pitchFamily="34" charset="0"/>
              <a:buChar char="•"/>
            </a:pPr>
            <a:r>
              <a:rPr lang="en-GB" dirty="0"/>
              <a:t>The </a:t>
            </a:r>
            <a:r>
              <a:rPr lang="en-GB" dirty="0" err="1"/>
              <a:t>Dapr</a:t>
            </a:r>
            <a:r>
              <a:rPr lang="en-GB" dirty="0"/>
              <a:t> runtime is injected into the sidecar.</a:t>
            </a:r>
          </a:p>
          <a:p>
            <a:pPr marL="285750" lvl="1" indent="-285750">
              <a:buFont typeface="Arial" panose="020B0604020202020204" pitchFamily="34" charset="0"/>
              <a:buChar char="•"/>
            </a:pPr>
            <a:r>
              <a:rPr lang="en-US" dirty="0"/>
              <a:t>Your application will invoke </a:t>
            </a:r>
            <a:r>
              <a:rPr lang="en-US" dirty="0" err="1"/>
              <a:t>Dapr</a:t>
            </a:r>
            <a:r>
              <a:rPr lang="en-US" dirty="0"/>
              <a:t> API’s using HTTP or </a:t>
            </a:r>
            <a:r>
              <a:rPr lang="en-US" dirty="0" err="1"/>
              <a:t>gRPC</a:t>
            </a:r>
            <a:r>
              <a:rPr lang="en-US" dirty="0"/>
              <a:t>.</a:t>
            </a:r>
          </a:p>
        </p:txBody>
      </p:sp>
      <p:pic>
        <p:nvPicPr>
          <p:cNvPr id="3074" name="Picture 2">
            <a:extLst>
              <a:ext uri="{FF2B5EF4-FFF2-40B4-BE49-F238E27FC236}">
                <a16:creationId xmlns:a16="http://schemas.microsoft.com/office/drawing/2014/main" id="{AB15CB7D-8139-7B05-56B7-5A53010B2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698" y="2157368"/>
            <a:ext cx="5434483" cy="310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833443"/>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0DC0A601-2880-433D-8EDE-98C99C8D5565}"/>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PT_Template_Aug2021.potx" id="{3C877D09-A027-4A54-90F8-D8E1B0BABAF3}" vid="{C861FBA1-9D5C-446F-A000-EB20A8722F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714CF6683E8041AFD1C5610185BCF7" ma:contentTypeVersion="10" ma:contentTypeDescription="Create a new document." ma:contentTypeScope="" ma:versionID="7104a475d326ed95f91e23864542b400">
  <xsd:schema xmlns:xsd="http://www.w3.org/2001/XMLSchema" xmlns:xs="http://www.w3.org/2001/XMLSchema" xmlns:p="http://schemas.microsoft.com/office/2006/metadata/properties" xmlns:ns1="http://schemas.microsoft.com/sharepoint/v3" xmlns:ns2="4724af67-6ca7-4004-8ba4-af13d9fc8dce" xmlns:ns3="7741d717-973a-4876-bbd8-8b1348132c55" targetNamespace="http://schemas.microsoft.com/office/2006/metadata/properties" ma:root="true" ma:fieldsID="a81e0fcb11375a0e94f931036aeffa0a" ns1:_="" ns2:_="" ns3:_="">
    <xsd:import namespace="http://schemas.microsoft.com/sharepoint/v3"/>
    <xsd:import namespace="4724af67-6ca7-4004-8ba4-af13d9fc8dce"/>
    <xsd:import namespace="7741d717-973a-4876-bbd8-8b1348132c5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24af67-6ca7-4004-8ba4-af13d9fc8d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741d717-973a-4876-bbd8-8b1348132c5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a647c833-fbf3-42d0-9d1a-fdc4c4d8b08f"/>
    <ds:schemaRef ds:uri="http://purl.org/dc/elements/1.1/"/>
    <ds:schemaRef ds:uri="http://schemas.microsoft.com/office/2006/metadata/properties"/>
    <ds:schemaRef ds:uri="http://schemas.microsoft.com/sharepoint/v3"/>
    <ds:schemaRef ds:uri="ebe725d4-5a61-4827-9af4-da8e7f768b99"/>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AAC6D06-543F-43F8-8369-7499BEFD98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24af67-6ca7-4004-8ba4-af13d9fc8dce"/>
    <ds:schemaRef ds:uri="7741d717-973a-4876-bbd8-8b1348132c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brand template</Template>
  <TotalTime>0</TotalTime>
  <Words>2332</Words>
  <Application>Microsoft Office PowerPoint</Application>
  <PresentationFormat>Custom</PresentationFormat>
  <Paragraphs>379</Paragraphs>
  <Slides>64</Slides>
  <Notes>60</Notes>
  <HiddenSlides>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Arial</vt:lpstr>
      <vt:lpstr>Calibri</vt:lpstr>
      <vt:lpstr>Consolas</vt:lpstr>
      <vt:lpstr>open sans</vt:lpstr>
      <vt:lpstr>Segoe UI</vt:lpstr>
      <vt:lpstr>Segoe UI Light</vt:lpstr>
      <vt:lpstr>Segoe UI Semibold</vt:lpstr>
      <vt:lpstr>Wingdings</vt:lpstr>
      <vt:lpstr>Azure 1</vt:lpstr>
      <vt:lpstr>Azure 2</vt:lpstr>
      <vt:lpstr>Building Distributed applications with </vt:lpstr>
      <vt:lpstr>PowerPoint Presentation</vt:lpstr>
      <vt:lpstr>What is Dapr?</vt:lpstr>
      <vt:lpstr>Distributed Application Runtime</vt:lpstr>
      <vt:lpstr>Distributed Application Runtime</vt:lpstr>
      <vt:lpstr>Distributed Application Runtime</vt:lpstr>
      <vt:lpstr>Distributed Application Runtime</vt:lpstr>
      <vt:lpstr>What are the main components of a Dapr Application?</vt:lpstr>
      <vt:lpstr>Dapr - Application concepts</vt:lpstr>
      <vt:lpstr>Dapr - Application concepts</vt:lpstr>
      <vt:lpstr>Dapr - Application concepts</vt:lpstr>
      <vt:lpstr>Demo – Part 1: Dapr Publish and subscribe</vt:lpstr>
      <vt:lpstr>Demo – Dapr Publish and subscribe</vt:lpstr>
      <vt:lpstr>PowerPoint Presentation</vt:lpstr>
      <vt:lpstr>Demo – Dapr Publish and subscribe</vt:lpstr>
      <vt:lpstr>Demo – Part 2: Actors in Dapr</vt:lpstr>
      <vt:lpstr>Demo – Actors in Dapr</vt:lpstr>
      <vt:lpstr>Demo – Actors in Dapr</vt:lpstr>
      <vt:lpstr>PowerPoint Presentation</vt:lpstr>
      <vt:lpstr>Demo – Actors in Dapr</vt:lpstr>
      <vt:lpstr>Where would Dapr fit into your project/technical roadmap?</vt:lpstr>
      <vt:lpstr>Dapr – Potential use-cases </vt:lpstr>
      <vt:lpstr>Dapr – Honest view of draw-backs from experience </vt:lpstr>
      <vt:lpstr>Kudos  Code: https://github.com/pirahawk/az-isd-dapr-talk</vt:lpstr>
      <vt:lpstr>Thank you.</vt:lpstr>
      <vt:lpstr>Welcome to the new Azure PowerPoint template Below are some useful quick links.</vt:lpstr>
      <vt:lpstr>Accessibility steps</vt:lpstr>
      <vt:lpstr>Spot illustration introduction</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Azure presentation title or event name </vt:lpstr>
      <vt:lpstr>Contents</vt:lpstr>
      <vt:lpstr>Heading Segoe UI Semibold 28/32</vt:lpstr>
      <vt:lpstr>Heading Segoe UI Semibold 28/32 </vt:lpstr>
      <vt:lpstr>Text option 1: three column bulleted list </vt:lpstr>
      <vt:lpstr>Text option 2: two columns copy heavy </vt:lpstr>
      <vt:lpstr>Text option 3: three columns images and text </vt:lpstr>
      <vt:lpstr>Text option 4: six columns (numbered list) </vt:lpstr>
      <vt:lpstr>Software code slide</vt:lpstr>
      <vt:lpstr>Section title</vt:lpstr>
      <vt:lpstr>Section title</vt:lpstr>
      <vt:lpstr>Section title</vt:lpstr>
      <vt:lpstr>Photo layout 1</vt:lpstr>
      <vt:lpstr>Photo layout 2</vt:lpstr>
      <vt:lpstr>Device layout 1: one column </vt:lpstr>
      <vt:lpstr>Device layout 2: two columns </vt:lpstr>
      <vt:lpstr>Device layout 3</vt:lpstr>
      <vt:lpstr>Chart examples</vt:lpstr>
      <vt:lpstr>Table styling</vt:lpstr>
      <vt:lpstr>Numbers and illustrations</vt:lpstr>
      <vt:lpstr>Timeline example</vt:lpstr>
      <vt:lpstr>Thank you.</vt:lpstr>
      <vt:lpstr>Thank you.</vt:lpstr>
      <vt:lpstr>Invent with purpose.</vt:lpstr>
      <vt:lpstr>Always check accessibility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Azure PowerPoint template</dc:subject>
  <dc:creator>Piran Tata</dc:creator>
  <cp:keywords/>
  <dc:description>Template: Ariel Butz; ZUM Communications
Formatting: 
Audience Type:</dc:description>
  <cp:lastModifiedBy>Piran Tata</cp:lastModifiedBy>
  <cp:revision>1</cp:revision>
  <dcterms:created xsi:type="dcterms:W3CDTF">2024-06-11T22:19:21Z</dcterms:created>
  <dcterms:modified xsi:type="dcterms:W3CDTF">2024-06-28T17:13:38Z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0x01010013714CF6683E8041AFD1C5610185BCF7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